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notesSlides/notesSlide1.xml" ContentType="application/vnd.openxmlformats-officedocument.presentationml.notesSlid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notesSlides/notesSlide2.xml" ContentType="application/vnd.openxmlformats-officedocument.presentationml.notesSlide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9" r:id="rId1"/>
  </p:sldMasterIdLst>
  <p:notesMasterIdLst>
    <p:notesMasterId r:id="rId17"/>
  </p:notesMasterIdLst>
  <p:sldIdLst>
    <p:sldId id="268" r:id="rId2"/>
    <p:sldId id="265" r:id="rId3"/>
    <p:sldId id="267" r:id="rId4"/>
    <p:sldId id="269" r:id="rId5"/>
    <p:sldId id="270" r:id="rId6"/>
    <p:sldId id="271" r:id="rId7"/>
    <p:sldId id="272" r:id="rId8"/>
    <p:sldId id="273" r:id="rId9"/>
    <p:sldId id="274" r:id="rId10"/>
    <p:sldId id="275" r:id="rId11"/>
    <p:sldId id="276" r:id="rId12"/>
    <p:sldId id="277" r:id="rId13"/>
    <p:sldId id="278" r:id="rId14"/>
    <p:sldId id="279" r:id="rId15"/>
    <p:sldId id="280" r:id="rId16"/>
  </p:sldIdLst>
  <p:sldSz cx="9144000" cy="6858000" type="screen4x3"/>
  <p:notesSz cx="6858000" cy="9144000"/>
  <p:custDataLst>
    <p:tags r:id="rId18"/>
  </p:custDataLst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69696"/>
    <a:srgbClr val="FFFFFF"/>
    <a:srgbClr val="D7D7D7"/>
    <a:srgbClr val="E6E6E6"/>
    <a:srgbClr val="000000"/>
    <a:srgbClr val="AFAFAF"/>
    <a:srgbClr val="646464"/>
    <a:srgbClr val="C8C8C8"/>
    <a:srgbClr val="C0C0C0"/>
    <a:srgbClr val="7D7D7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882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-1860" y="-108"/>
      </p:cViewPr>
      <p:guideLst>
        <p:guide orient="horz"/>
        <p:guide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gs" Target="tags/tag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noProof="1" smtClean="0">
                <a:latin typeface="Calibri" pitchFamily="34" charset="0"/>
                <a:cs typeface="+mn-cs"/>
              </a:defRPr>
            </a:lvl1pPr>
          </a:lstStyle>
          <a:p>
            <a:pPr>
              <a:defRPr/>
            </a:pPr>
            <a:endParaRPr lang="de-DE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noProof="1" smtClean="0">
                <a:latin typeface="Calibri" pitchFamily="34" charset="0"/>
                <a:cs typeface="+mn-cs"/>
              </a:defRPr>
            </a:lvl1pPr>
          </a:lstStyle>
          <a:p>
            <a:pPr>
              <a:defRPr/>
            </a:pPr>
            <a:endParaRPr lang="de-DE" dirty="0"/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1" smtClean="0"/>
              <a:t>Textmasterformate durch Klicken bearbeiten</a:t>
            </a:r>
          </a:p>
          <a:p>
            <a:pPr lvl="1"/>
            <a:r>
              <a:rPr lang="de-DE" noProof="1" smtClean="0"/>
              <a:t>Zweite Ebene</a:t>
            </a:r>
          </a:p>
          <a:p>
            <a:pPr lvl="2"/>
            <a:r>
              <a:rPr lang="de-DE" noProof="1" smtClean="0"/>
              <a:t>Dritte Ebene</a:t>
            </a:r>
          </a:p>
          <a:p>
            <a:pPr lvl="3"/>
            <a:r>
              <a:rPr lang="de-DE" noProof="1" smtClean="0"/>
              <a:t>Vierte Ebene</a:t>
            </a:r>
          </a:p>
          <a:p>
            <a:pPr lvl="4"/>
            <a:r>
              <a:rPr lang="de-DE" noProof="1" smtClean="0"/>
              <a:t>Fünfte Ebene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noProof="1" smtClean="0">
                <a:latin typeface="Calibri" pitchFamily="34" charset="0"/>
                <a:cs typeface="+mn-cs"/>
              </a:defRPr>
            </a:lvl1pPr>
          </a:lstStyle>
          <a:p>
            <a:pPr>
              <a:defRPr/>
            </a:pPr>
            <a:endParaRPr lang="de-DE" dirty="0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noProof="1" smtClean="0">
                <a:latin typeface="Calibri" pitchFamily="34" charset="0"/>
                <a:cs typeface="+mn-cs"/>
              </a:defRPr>
            </a:lvl1pPr>
          </a:lstStyle>
          <a:p>
            <a:pPr>
              <a:defRPr/>
            </a:pPr>
            <a:fld id="{00E9CDF4-03EE-48A4-97D8-50CC0DDDC57B}" type="slidenum">
              <a:rPr lang="de-DE" smtClean="0"/>
              <a:pPr>
                <a:defRPr/>
              </a:pPr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0110067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EC9A980-3CB9-4442-BCC0-0A45F30DB98F}" type="slidenum">
              <a:rPr>
                <a:cs typeface="Arial" charset="0"/>
              </a:rPr>
              <a:pPr/>
              <a:t>2</a:t>
            </a:fld>
            <a:endParaRPr lang="de-DE" dirty="0">
              <a:cs typeface="Arial" charset="0"/>
            </a:endParaRPr>
          </a:p>
        </p:txBody>
      </p:sp>
      <p:sp>
        <p:nvSpPr>
          <p:cNvPr id="20483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DC4E7CAD-AEC0-4B7A-BB8C-DD5BF7F2B517}" type="slidenum">
              <a:rPr sz="1200" noProof="1">
                <a:latin typeface="Calibri" pitchFamily="34" charset="0"/>
              </a:rPr>
              <a:pPr algn="r"/>
              <a:t>2</a:t>
            </a:fld>
            <a:endParaRPr lang="de-DE" sz="1200" noProof="1">
              <a:latin typeface="Calibri" pitchFamily="34" charset="0"/>
            </a:endParaRPr>
          </a:p>
        </p:txBody>
      </p:sp>
      <p:sp>
        <p:nvSpPr>
          <p:cNvPr id="20484" name="Rectangle 7"/>
          <p:cNvSpPr txBox="1">
            <a:spLocks noGrp="1" noChangeArrowheads="1"/>
          </p:cNvSpPr>
          <p:nvPr/>
        </p:nvSpPr>
        <p:spPr bwMode="auto">
          <a:xfrm>
            <a:off x="3887788" y="8689975"/>
            <a:ext cx="2970212" cy="454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4824" tIns="47416" rIns="94824" bIns="47416" anchor="b"/>
          <a:lstStyle/>
          <a:p>
            <a:pPr algn="r" defTabSz="947738"/>
            <a:fld id="{A2FBE86B-7998-466E-9B87-E8F7D617EA5A}" type="slidenum">
              <a:rPr lang="en-GB" sz="1300">
                <a:latin typeface="Calibri" pitchFamily="34" charset="0"/>
              </a:rPr>
              <a:pPr algn="r" defTabSz="947738"/>
              <a:t>2</a:t>
            </a:fld>
            <a:endParaRPr lang="en-GB" sz="1300" dirty="0">
              <a:latin typeface="Calibri" pitchFamily="34" charset="0"/>
            </a:endParaRPr>
          </a:p>
        </p:txBody>
      </p:sp>
      <p:sp>
        <p:nvSpPr>
          <p:cNvPr id="2048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3000" y="685800"/>
            <a:ext cx="4573588" cy="3430588"/>
          </a:xfrm>
          <a:ln/>
        </p:spPr>
      </p:sp>
      <p:sp>
        <p:nvSpPr>
          <p:cNvPr id="2048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  <a:noFill/>
          <a:ln/>
        </p:spPr>
        <p:txBody>
          <a:bodyPr lIns="94824" tIns="47416" rIns="94824" bIns="47416"/>
          <a:lstStyle/>
          <a:p>
            <a:pPr eaLnBrk="1" hangingPunct="1"/>
            <a:endParaRPr lang="de-DE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A81DBB2E-7687-4FED-8C19-5B277E97D223}" type="slidenum">
              <a:rPr>
                <a:cs typeface="Arial" charset="0"/>
              </a:rPr>
              <a:pPr/>
              <a:t>13</a:t>
            </a:fld>
            <a:endParaRPr lang="de-DE" dirty="0">
              <a:cs typeface="Arial" charset="0"/>
            </a:endParaRPr>
          </a:p>
        </p:txBody>
      </p:sp>
      <p:sp>
        <p:nvSpPr>
          <p:cNvPr id="21507" name="Folienbildplatzhalt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1508" name="Notizenplatzhalt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de-DE" smtClean="0"/>
          </a:p>
        </p:txBody>
      </p:sp>
      <p:sp>
        <p:nvSpPr>
          <p:cNvPr id="4" name="Foliennummernplatzhalter 3"/>
          <p:cNvSpPr txBox="1">
            <a:spLocks noGrp="1"/>
          </p:cNvSpPr>
          <p:nvPr/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</p:spPr>
        <p:txBody>
          <a:bodyPr anchor="b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fld id="{2C7D5C62-682D-4527-B816-BD7D549A635F}" type="slidenum">
              <a:rPr lang="de-DE" sz="1200">
                <a:latin typeface="+mn-lt"/>
                <a:cs typeface="+mn-cs"/>
              </a:rPr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t>13</a:t>
            </a:fld>
            <a:endParaRPr lang="de-DE" sz="1200" dirty="0">
              <a:latin typeface="+mn-lt"/>
              <a:cs typeface="+mn-cs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gray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5"/>
          <p:cNvSpPr>
            <a:spLocks noChangeArrowheads="1"/>
          </p:cNvSpPr>
          <p:nvPr userDrawn="1"/>
        </p:nvSpPr>
        <p:spPr bwMode="gray">
          <a:xfrm>
            <a:off x="0" y="2020644"/>
            <a:ext cx="9143999" cy="4840286"/>
          </a:xfrm>
          <a:prstGeom prst="rect">
            <a:avLst/>
          </a:prstGeom>
          <a:gradFill flip="none" rotWithShape="1">
            <a:gsLst>
              <a:gs pos="0">
                <a:srgbClr val="000000">
                  <a:alpha val="10000"/>
                </a:srgbClr>
              </a:gs>
              <a:gs pos="100000">
                <a:srgbClr val="FFFFFF">
                  <a:alpha val="0"/>
                </a:srgbClr>
              </a:gs>
            </a:gsLst>
            <a:lin ang="16200000" scaled="1"/>
            <a:tileRect/>
          </a:gradFill>
          <a:ln w="12700">
            <a:noFill/>
            <a:miter lim="800000"/>
            <a:headEnd/>
            <a:tailEnd/>
          </a:ln>
          <a:effectLst/>
        </p:spPr>
        <p:txBody>
          <a:bodyPr lIns="108000" tIns="108000" rIns="144000" bIns="72000"/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190500" indent="-190500">
              <a:lnSpc>
                <a:spcPct val="95000"/>
              </a:lnSpc>
              <a:spcAft>
                <a:spcPts val="800"/>
              </a:spcAft>
              <a:buClr>
                <a:srgbClr val="969696"/>
              </a:buClr>
              <a:buFont typeface="Wingdings" pitchFamily="2" charset="2"/>
              <a:buChar char="§"/>
              <a:defRPr/>
            </a:pPr>
            <a:endParaRPr lang="de-DE" noProof="1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95275" y="1489075"/>
            <a:ext cx="8524875" cy="431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1" smtClean="0"/>
              <a:t>Textmasterformate durch Klicken bearbeiten</a:t>
            </a:r>
          </a:p>
          <a:p>
            <a:pPr lvl="1"/>
            <a:r>
              <a:rPr lang="de-DE" noProof="1" smtClean="0"/>
              <a:t>Zweite Ebene</a:t>
            </a:r>
          </a:p>
          <a:p>
            <a:pPr lvl="2"/>
            <a:r>
              <a:rPr lang="de-DE" noProof="1" smtClean="0"/>
              <a:t>Dritte Ebene</a:t>
            </a:r>
          </a:p>
          <a:p>
            <a:pPr lvl="3"/>
            <a:r>
              <a:rPr lang="de-DE" noProof="1" smtClean="0"/>
              <a:t>Vierte Ebene</a:t>
            </a:r>
          </a:p>
          <a:p>
            <a:pPr lvl="4"/>
            <a:r>
              <a:rPr lang="de-DE" noProof="1" smtClean="0"/>
              <a:t>Fünfte Ebene</a:t>
            </a:r>
          </a:p>
        </p:txBody>
      </p:sp>
      <p:sp>
        <p:nvSpPr>
          <p:cNvPr id="1028" name="Rectangle 7"/>
          <p:cNvSpPr>
            <a:spLocks noGrp="1" noChangeArrowheads="1"/>
          </p:cNvSpPr>
          <p:nvPr>
            <p:ph type="title"/>
          </p:nvPr>
        </p:nvSpPr>
        <p:spPr bwMode="gray">
          <a:xfrm>
            <a:off x="300038" y="58738"/>
            <a:ext cx="8520112" cy="1000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45720" rIns="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dirty="0" smtClean="0"/>
              <a:t>Klicken Sie, um das Titelformat zu bearbeiten</a:t>
            </a:r>
          </a:p>
        </p:txBody>
      </p:sp>
      <p:sp>
        <p:nvSpPr>
          <p:cNvPr id="1032" name="Rectangle 10"/>
          <p:cNvSpPr>
            <a:spLocks noChangeArrowheads="1"/>
          </p:cNvSpPr>
          <p:nvPr/>
        </p:nvSpPr>
        <p:spPr bwMode="gray">
          <a:xfrm>
            <a:off x="219075" y="6365875"/>
            <a:ext cx="1343025" cy="24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fld id="{AE1A6490-B3BF-4388-A099-13565F8F88A5}" type="slidenum">
              <a:rPr lang="de-DE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pPr>
                <a:defRPr/>
              </a:pPr>
              <a:t>‹Nr.›</a:t>
            </a:fld>
            <a:endParaRPr lang="de-DE" sz="10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1033" name="Rectangle 9"/>
          <p:cNvSpPr>
            <a:spLocks noChangeArrowheads="1"/>
          </p:cNvSpPr>
          <p:nvPr userDrawn="1"/>
        </p:nvSpPr>
        <p:spPr bwMode="gray">
          <a:xfrm>
            <a:off x="7173913" y="6156325"/>
            <a:ext cx="1646237" cy="377825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E6E6E6"/>
              </a:gs>
            </a:gsLst>
            <a:lin ang="0" scaled="1"/>
          </a:gradFill>
          <a:ln w="12700">
            <a:solidFill>
              <a:srgbClr val="969696"/>
            </a:solidFill>
            <a:miter lim="800000"/>
            <a:headEnd/>
            <a:tailEnd/>
          </a:ln>
          <a:effectLst>
            <a:outerShdw blurRad="63500" sx="101000" sy="101000" algn="ctr" rotWithShape="0">
              <a:prstClr val="black">
                <a:alpha val="20000"/>
              </a:prstClr>
            </a:outerShdw>
          </a:effectLst>
        </p:spPr>
        <p:txBody>
          <a:bodyPr wrap="none" anchor="ctr"/>
          <a:lstStyle/>
          <a:p>
            <a:pPr algn="ctr" eaLnBrk="0" hangingPunct="0">
              <a:defRPr/>
            </a:pPr>
            <a:r>
              <a:rPr lang="de-DE" sz="1600" b="1" dirty="0">
                <a:latin typeface="Calibri" pitchFamily="34" charset="0"/>
              </a:rPr>
              <a:t>YOUR LOGO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6" r:id="rId1"/>
  </p:sldLayoutIdLst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Calibri" pitchFamily="34" charset="0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Arial" charset="0"/>
          <a:cs typeface="Arial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Arial" charset="0"/>
          <a:cs typeface="Arial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Arial" charset="0"/>
          <a:cs typeface="Arial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Arial" charset="0"/>
          <a:cs typeface="Arial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Arial" charset="0"/>
          <a:cs typeface="Arial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Arial" charset="0"/>
          <a:cs typeface="Arial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Arial" charset="0"/>
          <a:cs typeface="Arial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Arial" charset="0"/>
          <a:cs typeface="Arial" charset="0"/>
        </a:defRPr>
      </a:lvl9pPr>
    </p:titleStyle>
    <p:bodyStyle>
      <a:lvl1pPr marL="180975" indent="-180975" algn="l" rtl="0" eaLnBrk="0" fontAlgn="base" hangingPunct="0">
        <a:spcBef>
          <a:spcPct val="20000"/>
        </a:spcBef>
        <a:spcAft>
          <a:spcPct val="0"/>
        </a:spcAft>
        <a:buFont typeface="Wingdings" pitchFamily="2" charset="2"/>
        <a:buChar char="§"/>
        <a:defRPr>
          <a:solidFill>
            <a:schemeClr val="tx1"/>
          </a:solidFill>
          <a:latin typeface="Calibri" pitchFamily="34" charset="0"/>
          <a:ea typeface="+mn-ea"/>
          <a:cs typeface="+mn-cs"/>
        </a:defRPr>
      </a:lvl1pPr>
      <a:lvl2pPr marL="444500" indent="-261938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Calibri" pitchFamily="34" charset="0"/>
          <a:cs typeface="+mn-cs"/>
        </a:defRPr>
      </a:lvl2pPr>
      <a:lvl3pPr marL="720725" indent="-274638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Calibri" pitchFamily="34" charset="0"/>
          <a:cs typeface="+mn-cs"/>
        </a:defRPr>
      </a:lvl3pPr>
      <a:lvl4pPr marL="987425" indent="-265113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Calibri" pitchFamily="34" charset="0"/>
          <a:cs typeface="+mn-cs"/>
        </a:defRPr>
      </a:lvl4pPr>
      <a:lvl5pPr marL="1254125" indent="-265113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Calibri" pitchFamily="34" charset="0"/>
          <a:cs typeface="+mn-cs"/>
        </a:defRPr>
      </a:lvl5pPr>
      <a:lvl6pPr marL="1711325" indent="-265113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  <a:cs typeface="+mn-cs"/>
        </a:defRPr>
      </a:lvl6pPr>
      <a:lvl7pPr marL="2168525" indent="-265113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  <a:cs typeface="+mn-cs"/>
        </a:defRPr>
      </a:lvl7pPr>
      <a:lvl8pPr marL="2625725" indent="-265113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  <a:cs typeface="+mn-cs"/>
        </a:defRPr>
      </a:lvl8pPr>
      <a:lvl9pPr marL="3082925" indent="-265113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4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5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9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DART ARROWS@Arrow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3" name="Text Box 11"/>
          <p:cNvSpPr txBox="1">
            <a:spLocks noChangeArrowheads="1"/>
          </p:cNvSpPr>
          <p:nvPr/>
        </p:nvSpPr>
        <p:spPr bwMode="gray">
          <a:xfrm>
            <a:off x="6592888" y="1825625"/>
            <a:ext cx="2317750" cy="116955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177800" indent="-177800" algn="r" defTabSz="801688">
              <a:spcBef>
                <a:spcPct val="20000"/>
              </a:spcBef>
            </a:pPr>
            <a:r>
              <a:rPr lang="de-DE" sz="14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The text demonstrates how your own text will look when you replace the placeholder with </a:t>
            </a:r>
            <a:br>
              <a:rPr lang="de-DE" sz="14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de-DE" sz="14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your own text.</a:t>
            </a:r>
          </a:p>
        </p:txBody>
      </p:sp>
      <p:sp>
        <p:nvSpPr>
          <p:cNvPr id="2054" name="Text Box 12"/>
          <p:cNvSpPr txBox="1">
            <a:spLocks noChangeArrowheads="1"/>
          </p:cNvSpPr>
          <p:nvPr/>
        </p:nvSpPr>
        <p:spPr bwMode="gray">
          <a:xfrm>
            <a:off x="6184900" y="3811588"/>
            <a:ext cx="2725738" cy="116955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177800" indent="-177800" algn="r" defTabSz="801688">
              <a:spcBef>
                <a:spcPct val="20000"/>
              </a:spcBef>
            </a:pPr>
            <a:r>
              <a:rPr lang="de-DE" sz="14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If you don’t want to use </a:t>
            </a:r>
            <a:br>
              <a:rPr lang="de-DE" sz="14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de-DE" sz="14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the style and size of the fonts as used in this placeholder it is possible to replace it by selecting different options.</a:t>
            </a:r>
          </a:p>
        </p:txBody>
      </p:sp>
      <p:sp>
        <p:nvSpPr>
          <p:cNvPr id="2055" name="Text Box 13"/>
          <p:cNvSpPr txBox="1">
            <a:spLocks noChangeArrowheads="1"/>
          </p:cNvSpPr>
          <p:nvPr/>
        </p:nvSpPr>
        <p:spPr bwMode="gray">
          <a:xfrm>
            <a:off x="231775" y="2205038"/>
            <a:ext cx="2343150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defTabSz="801688">
              <a:spcBef>
                <a:spcPct val="20000"/>
              </a:spcBef>
            </a:pPr>
            <a:r>
              <a:rPr lang="de-DE" sz="14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is placeholder text. All phrases can be replaced with your own text.</a:t>
            </a:r>
          </a:p>
        </p:txBody>
      </p:sp>
      <p:sp>
        <p:nvSpPr>
          <p:cNvPr id="2056" name="Text Box 14"/>
          <p:cNvSpPr txBox="1">
            <a:spLocks noChangeArrowheads="1"/>
          </p:cNvSpPr>
          <p:nvPr/>
        </p:nvSpPr>
        <p:spPr bwMode="gray">
          <a:xfrm>
            <a:off x="231775" y="3811588"/>
            <a:ext cx="2619375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defTabSz="801688">
              <a:spcBef>
                <a:spcPct val="20000"/>
              </a:spcBef>
            </a:pPr>
            <a:r>
              <a:rPr lang="de-DE" sz="14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The text demonstrates how your own text will look when you replace the placeholder with your own text.</a:t>
            </a:r>
          </a:p>
        </p:txBody>
      </p:sp>
      <p:grpSp>
        <p:nvGrpSpPr>
          <p:cNvPr id="2057" name="Group 11"/>
          <p:cNvGrpSpPr>
            <a:grpSpLocks/>
          </p:cNvGrpSpPr>
          <p:nvPr/>
        </p:nvGrpSpPr>
        <p:grpSpPr bwMode="gray">
          <a:xfrm>
            <a:off x="4689475" y="3683000"/>
            <a:ext cx="625475" cy="136525"/>
            <a:chOff x="2954" y="2320"/>
            <a:chExt cx="394" cy="86"/>
          </a:xfrm>
        </p:grpSpPr>
        <p:sp>
          <p:nvSpPr>
            <p:cNvPr id="2145" name="Oval 70"/>
            <p:cNvSpPr>
              <a:spLocks noChangeArrowheads="1"/>
            </p:cNvSpPr>
            <p:nvPr/>
          </p:nvSpPr>
          <p:spPr bwMode="gray">
            <a:xfrm rot="10800000">
              <a:off x="3121" y="2348"/>
              <a:ext cx="54" cy="1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>
              <a:innerShdw blurRad="114300">
                <a:prstClr val="black"/>
              </a:innerShdw>
            </a:effectLst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2146" name="Freeform 71"/>
            <p:cNvSpPr>
              <a:spLocks noEditPoints="1"/>
            </p:cNvSpPr>
            <p:nvPr/>
          </p:nvSpPr>
          <p:spPr bwMode="gray">
            <a:xfrm>
              <a:off x="2954" y="2320"/>
              <a:ext cx="394" cy="86"/>
            </a:xfrm>
            <a:custGeom>
              <a:avLst/>
              <a:gdLst>
                <a:gd name="T0" fmla="*/ 988444059 w 856"/>
                <a:gd name="T1" fmla="*/ 0 h 187"/>
                <a:gd name="T2" fmla="*/ 0 w 856"/>
                <a:gd name="T3" fmla="*/ 987612243 h 187"/>
                <a:gd name="T4" fmla="*/ 988444059 w 856"/>
                <a:gd name="T5" fmla="*/ 987612243 h 187"/>
                <a:gd name="T6" fmla="*/ 988444059 w 856"/>
                <a:gd name="T7" fmla="*/ 987612243 h 187"/>
                <a:gd name="T8" fmla="*/ 988444059 w 856"/>
                <a:gd name="T9" fmla="*/ 0 h 187"/>
                <a:gd name="T10" fmla="*/ 988444059 w 856"/>
                <a:gd name="T11" fmla="*/ 987612243 h 187"/>
                <a:gd name="T12" fmla="*/ 988444059 w 856"/>
                <a:gd name="T13" fmla="*/ 987612243 h 187"/>
                <a:gd name="T14" fmla="*/ 988444059 w 856"/>
                <a:gd name="T15" fmla="*/ 987612243 h 187"/>
                <a:gd name="T16" fmla="*/ 988444059 w 856"/>
                <a:gd name="T17" fmla="*/ 987612243 h 187"/>
                <a:gd name="T18" fmla="*/ 988444059 w 856"/>
                <a:gd name="T19" fmla="*/ 987612243 h 187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w 856"/>
                <a:gd name="T31" fmla="*/ 0 h 187"/>
                <a:gd name="T32" fmla="*/ 856 w 856"/>
                <a:gd name="T33" fmla="*/ 187 h 187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T30" t="T31" r="T32" b="T33"/>
              <a:pathLst>
                <a:path w="856" h="187">
                  <a:moveTo>
                    <a:pt x="428" y="0"/>
                  </a:moveTo>
                  <a:cubicBezTo>
                    <a:pt x="191" y="0"/>
                    <a:pt x="0" y="42"/>
                    <a:pt x="0" y="94"/>
                  </a:cubicBezTo>
                  <a:cubicBezTo>
                    <a:pt x="0" y="145"/>
                    <a:pt x="191" y="187"/>
                    <a:pt x="428" y="187"/>
                  </a:cubicBezTo>
                  <a:cubicBezTo>
                    <a:pt x="664" y="187"/>
                    <a:pt x="856" y="145"/>
                    <a:pt x="856" y="94"/>
                  </a:cubicBezTo>
                  <a:cubicBezTo>
                    <a:pt x="856" y="42"/>
                    <a:pt x="664" y="0"/>
                    <a:pt x="428" y="0"/>
                  </a:cubicBezTo>
                  <a:close/>
                  <a:moveTo>
                    <a:pt x="428" y="128"/>
                  </a:moveTo>
                  <a:cubicBezTo>
                    <a:pt x="250" y="128"/>
                    <a:pt x="105" y="103"/>
                    <a:pt x="105" y="73"/>
                  </a:cubicBezTo>
                  <a:cubicBezTo>
                    <a:pt x="105" y="42"/>
                    <a:pt x="250" y="17"/>
                    <a:pt x="428" y="17"/>
                  </a:cubicBezTo>
                  <a:cubicBezTo>
                    <a:pt x="606" y="17"/>
                    <a:pt x="751" y="42"/>
                    <a:pt x="751" y="73"/>
                  </a:cubicBezTo>
                  <a:cubicBezTo>
                    <a:pt x="751" y="103"/>
                    <a:pt x="606" y="128"/>
                    <a:pt x="428" y="128"/>
                  </a:cubicBezTo>
                  <a:close/>
                </a:path>
              </a:pathLst>
            </a:custGeom>
            <a:solidFill>
              <a:srgbClr val="AFAFAF"/>
            </a:solidFill>
            <a:ln w="9525">
              <a:noFill/>
              <a:round/>
              <a:headEnd/>
              <a:tailEnd/>
            </a:ln>
            <a:effectLst>
              <a:innerShdw blurRad="114300">
                <a:prstClr val="black"/>
              </a:innerShdw>
            </a:effectLst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</p:grpSp>
      <p:grpSp>
        <p:nvGrpSpPr>
          <p:cNvPr id="2058" name="Group 14"/>
          <p:cNvGrpSpPr>
            <a:grpSpLocks/>
          </p:cNvGrpSpPr>
          <p:nvPr/>
        </p:nvGrpSpPr>
        <p:grpSpPr bwMode="gray">
          <a:xfrm>
            <a:off x="4754563" y="4381500"/>
            <a:ext cx="1482725" cy="325438"/>
            <a:chOff x="2995" y="2760"/>
            <a:chExt cx="934" cy="205"/>
          </a:xfrm>
        </p:grpSpPr>
        <p:sp>
          <p:nvSpPr>
            <p:cNvPr id="2143" name="Oval 72"/>
            <p:cNvSpPr>
              <a:spLocks noChangeArrowheads="1"/>
            </p:cNvSpPr>
            <p:nvPr/>
          </p:nvSpPr>
          <p:spPr bwMode="gray">
            <a:xfrm rot="10800000">
              <a:off x="3392" y="2826"/>
              <a:ext cx="126" cy="27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>
              <a:innerShdw blurRad="114300">
                <a:prstClr val="black"/>
              </a:innerShdw>
            </a:effectLst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2144" name="Freeform 73"/>
            <p:cNvSpPr>
              <a:spLocks noEditPoints="1"/>
            </p:cNvSpPr>
            <p:nvPr/>
          </p:nvSpPr>
          <p:spPr bwMode="gray">
            <a:xfrm>
              <a:off x="2995" y="2760"/>
              <a:ext cx="934" cy="205"/>
            </a:xfrm>
            <a:custGeom>
              <a:avLst/>
              <a:gdLst>
                <a:gd name="T0" fmla="*/ 2147483647 w 856"/>
                <a:gd name="T1" fmla="*/ 0 h 187"/>
                <a:gd name="T2" fmla="*/ 0 w 856"/>
                <a:gd name="T3" fmla="*/ 2147483647 h 187"/>
                <a:gd name="T4" fmla="*/ 2147483647 w 856"/>
                <a:gd name="T5" fmla="*/ 2147483647 h 187"/>
                <a:gd name="T6" fmla="*/ 2147483647 w 856"/>
                <a:gd name="T7" fmla="*/ 2147483647 h 187"/>
                <a:gd name="T8" fmla="*/ 2147483647 w 856"/>
                <a:gd name="T9" fmla="*/ 0 h 187"/>
                <a:gd name="T10" fmla="*/ 2147483647 w 856"/>
                <a:gd name="T11" fmla="*/ 2147483647 h 187"/>
                <a:gd name="T12" fmla="*/ 2147483647 w 856"/>
                <a:gd name="T13" fmla="*/ 2147483647 h 187"/>
                <a:gd name="T14" fmla="*/ 2147483647 w 856"/>
                <a:gd name="T15" fmla="*/ 2147483647 h 187"/>
                <a:gd name="T16" fmla="*/ 2147483647 w 856"/>
                <a:gd name="T17" fmla="*/ 2147483647 h 187"/>
                <a:gd name="T18" fmla="*/ 2147483647 w 856"/>
                <a:gd name="T19" fmla="*/ 2147483647 h 187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w 856"/>
                <a:gd name="T31" fmla="*/ 0 h 187"/>
                <a:gd name="T32" fmla="*/ 856 w 856"/>
                <a:gd name="T33" fmla="*/ 187 h 187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T30" t="T31" r="T32" b="T33"/>
              <a:pathLst>
                <a:path w="856" h="187">
                  <a:moveTo>
                    <a:pt x="428" y="0"/>
                  </a:moveTo>
                  <a:cubicBezTo>
                    <a:pt x="191" y="0"/>
                    <a:pt x="0" y="42"/>
                    <a:pt x="0" y="94"/>
                  </a:cubicBezTo>
                  <a:cubicBezTo>
                    <a:pt x="0" y="145"/>
                    <a:pt x="191" y="187"/>
                    <a:pt x="428" y="187"/>
                  </a:cubicBezTo>
                  <a:cubicBezTo>
                    <a:pt x="664" y="187"/>
                    <a:pt x="856" y="145"/>
                    <a:pt x="856" y="94"/>
                  </a:cubicBezTo>
                  <a:cubicBezTo>
                    <a:pt x="856" y="42"/>
                    <a:pt x="664" y="0"/>
                    <a:pt x="428" y="0"/>
                  </a:cubicBezTo>
                  <a:close/>
                  <a:moveTo>
                    <a:pt x="428" y="128"/>
                  </a:moveTo>
                  <a:cubicBezTo>
                    <a:pt x="250" y="128"/>
                    <a:pt x="105" y="103"/>
                    <a:pt x="105" y="73"/>
                  </a:cubicBezTo>
                  <a:cubicBezTo>
                    <a:pt x="105" y="42"/>
                    <a:pt x="250" y="17"/>
                    <a:pt x="428" y="17"/>
                  </a:cubicBezTo>
                  <a:cubicBezTo>
                    <a:pt x="606" y="17"/>
                    <a:pt x="751" y="42"/>
                    <a:pt x="751" y="73"/>
                  </a:cubicBezTo>
                  <a:cubicBezTo>
                    <a:pt x="751" y="103"/>
                    <a:pt x="606" y="128"/>
                    <a:pt x="428" y="128"/>
                  </a:cubicBezTo>
                  <a:close/>
                </a:path>
              </a:pathLst>
            </a:custGeom>
            <a:solidFill>
              <a:srgbClr val="AFAFAF"/>
            </a:solidFill>
            <a:ln w="9525">
              <a:noFill/>
              <a:round/>
              <a:headEnd/>
              <a:tailEnd/>
            </a:ln>
            <a:effectLst>
              <a:innerShdw blurRad="114300">
                <a:prstClr val="black"/>
              </a:innerShdw>
            </a:effectLst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</p:grpSp>
      <p:grpSp>
        <p:nvGrpSpPr>
          <p:cNvPr id="2059" name="Group 17"/>
          <p:cNvGrpSpPr>
            <a:grpSpLocks/>
          </p:cNvGrpSpPr>
          <p:nvPr/>
        </p:nvGrpSpPr>
        <p:grpSpPr bwMode="gray">
          <a:xfrm>
            <a:off x="4062413" y="3895725"/>
            <a:ext cx="836612" cy="184150"/>
            <a:chOff x="2559" y="2454"/>
            <a:chExt cx="527" cy="116"/>
          </a:xfrm>
        </p:grpSpPr>
        <p:sp>
          <p:nvSpPr>
            <p:cNvPr id="2141" name="Oval 74"/>
            <p:cNvSpPr>
              <a:spLocks noChangeArrowheads="1"/>
            </p:cNvSpPr>
            <p:nvPr/>
          </p:nvSpPr>
          <p:spPr bwMode="gray">
            <a:xfrm>
              <a:off x="2783" y="2491"/>
              <a:ext cx="71" cy="16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>
              <a:innerShdw blurRad="114300">
                <a:prstClr val="black"/>
              </a:innerShdw>
            </a:effectLst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2142" name="Freeform 75"/>
            <p:cNvSpPr>
              <a:spLocks noEditPoints="1"/>
            </p:cNvSpPr>
            <p:nvPr/>
          </p:nvSpPr>
          <p:spPr bwMode="gray">
            <a:xfrm>
              <a:off x="2559" y="2454"/>
              <a:ext cx="527" cy="116"/>
            </a:xfrm>
            <a:custGeom>
              <a:avLst/>
              <a:gdLst>
                <a:gd name="T0" fmla="*/ 1322106647 w 856"/>
                <a:gd name="T1" fmla="*/ 0 h 187"/>
                <a:gd name="T2" fmla="*/ 0 w 856"/>
                <a:gd name="T3" fmla="*/ 1332128142 h 187"/>
                <a:gd name="T4" fmla="*/ 1322106647 w 856"/>
                <a:gd name="T5" fmla="*/ 1332128142 h 187"/>
                <a:gd name="T6" fmla="*/ 1322106647 w 856"/>
                <a:gd name="T7" fmla="*/ 1332128142 h 187"/>
                <a:gd name="T8" fmla="*/ 1322106647 w 856"/>
                <a:gd name="T9" fmla="*/ 0 h 187"/>
                <a:gd name="T10" fmla="*/ 1322106647 w 856"/>
                <a:gd name="T11" fmla="*/ 1332128142 h 187"/>
                <a:gd name="T12" fmla="*/ 1322106647 w 856"/>
                <a:gd name="T13" fmla="*/ 1332128142 h 187"/>
                <a:gd name="T14" fmla="*/ 1322106647 w 856"/>
                <a:gd name="T15" fmla="*/ 1332128142 h 187"/>
                <a:gd name="T16" fmla="*/ 1322106647 w 856"/>
                <a:gd name="T17" fmla="*/ 1332128142 h 187"/>
                <a:gd name="T18" fmla="*/ 1322106647 w 856"/>
                <a:gd name="T19" fmla="*/ 1332128142 h 187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w 856"/>
                <a:gd name="T31" fmla="*/ 0 h 187"/>
                <a:gd name="T32" fmla="*/ 856 w 856"/>
                <a:gd name="T33" fmla="*/ 187 h 187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T30" t="T31" r="T32" b="T33"/>
              <a:pathLst>
                <a:path w="856" h="187">
                  <a:moveTo>
                    <a:pt x="428" y="0"/>
                  </a:moveTo>
                  <a:cubicBezTo>
                    <a:pt x="191" y="0"/>
                    <a:pt x="0" y="42"/>
                    <a:pt x="0" y="94"/>
                  </a:cubicBezTo>
                  <a:cubicBezTo>
                    <a:pt x="0" y="145"/>
                    <a:pt x="191" y="187"/>
                    <a:pt x="428" y="187"/>
                  </a:cubicBezTo>
                  <a:cubicBezTo>
                    <a:pt x="664" y="187"/>
                    <a:pt x="856" y="145"/>
                    <a:pt x="856" y="94"/>
                  </a:cubicBezTo>
                  <a:cubicBezTo>
                    <a:pt x="856" y="42"/>
                    <a:pt x="664" y="0"/>
                    <a:pt x="428" y="0"/>
                  </a:cubicBezTo>
                  <a:close/>
                  <a:moveTo>
                    <a:pt x="428" y="128"/>
                  </a:moveTo>
                  <a:cubicBezTo>
                    <a:pt x="250" y="128"/>
                    <a:pt x="105" y="103"/>
                    <a:pt x="105" y="73"/>
                  </a:cubicBezTo>
                  <a:cubicBezTo>
                    <a:pt x="105" y="42"/>
                    <a:pt x="250" y="17"/>
                    <a:pt x="428" y="17"/>
                  </a:cubicBezTo>
                  <a:cubicBezTo>
                    <a:pt x="606" y="17"/>
                    <a:pt x="751" y="42"/>
                    <a:pt x="751" y="73"/>
                  </a:cubicBezTo>
                  <a:cubicBezTo>
                    <a:pt x="751" y="103"/>
                    <a:pt x="606" y="128"/>
                    <a:pt x="428" y="128"/>
                  </a:cubicBezTo>
                  <a:close/>
                </a:path>
              </a:pathLst>
            </a:custGeom>
            <a:solidFill>
              <a:srgbClr val="AFAFAF"/>
            </a:solidFill>
            <a:ln w="9525">
              <a:noFill/>
              <a:round/>
              <a:headEnd/>
              <a:tailEnd/>
            </a:ln>
            <a:effectLst>
              <a:innerShdw blurRad="114300">
                <a:prstClr val="black"/>
              </a:innerShdw>
            </a:effectLst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</p:grpSp>
      <p:grpSp>
        <p:nvGrpSpPr>
          <p:cNvPr id="2060" name="Group 20"/>
          <p:cNvGrpSpPr>
            <a:grpSpLocks/>
          </p:cNvGrpSpPr>
          <p:nvPr/>
        </p:nvGrpSpPr>
        <p:grpSpPr bwMode="gray">
          <a:xfrm>
            <a:off x="2970213" y="5180013"/>
            <a:ext cx="2805112" cy="614362"/>
            <a:chOff x="1871" y="3263"/>
            <a:chExt cx="1767" cy="387"/>
          </a:xfrm>
        </p:grpSpPr>
        <p:sp>
          <p:nvSpPr>
            <p:cNvPr id="2139" name="Oval 76"/>
            <p:cNvSpPr>
              <a:spLocks noChangeArrowheads="1"/>
            </p:cNvSpPr>
            <p:nvPr/>
          </p:nvSpPr>
          <p:spPr bwMode="gray">
            <a:xfrm>
              <a:off x="2622" y="3387"/>
              <a:ext cx="239" cy="52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>
              <a:innerShdw blurRad="114300">
                <a:prstClr val="black"/>
              </a:innerShdw>
            </a:effectLst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2140" name="Freeform 109"/>
            <p:cNvSpPr>
              <a:spLocks noEditPoints="1"/>
            </p:cNvSpPr>
            <p:nvPr/>
          </p:nvSpPr>
          <p:spPr bwMode="gray">
            <a:xfrm>
              <a:off x="1871" y="3263"/>
              <a:ext cx="1767" cy="387"/>
            </a:xfrm>
            <a:custGeom>
              <a:avLst/>
              <a:gdLst>
                <a:gd name="T0" fmla="*/ 2147483647 w 856"/>
                <a:gd name="T1" fmla="*/ 0 h 187"/>
                <a:gd name="T2" fmla="*/ 0 w 856"/>
                <a:gd name="T3" fmla="*/ 2147483647 h 187"/>
                <a:gd name="T4" fmla="*/ 2147483647 w 856"/>
                <a:gd name="T5" fmla="*/ 2147483647 h 187"/>
                <a:gd name="T6" fmla="*/ 2147483647 w 856"/>
                <a:gd name="T7" fmla="*/ 2147483647 h 187"/>
                <a:gd name="T8" fmla="*/ 2147483647 w 856"/>
                <a:gd name="T9" fmla="*/ 0 h 187"/>
                <a:gd name="T10" fmla="*/ 2147483647 w 856"/>
                <a:gd name="T11" fmla="*/ 2147483647 h 187"/>
                <a:gd name="T12" fmla="*/ 2147483647 w 856"/>
                <a:gd name="T13" fmla="*/ 2147483647 h 187"/>
                <a:gd name="T14" fmla="*/ 2147483647 w 856"/>
                <a:gd name="T15" fmla="*/ 2147483647 h 187"/>
                <a:gd name="T16" fmla="*/ 2147483647 w 856"/>
                <a:gd name="T17" fmla="*/ 2147483647 h 187"/>
                <a:gd name="T18" fmla="*/ 2147483647 w 856"/>
                <a:gd name="T19" fmla="*/ 2147483647 h 187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w 856"/>
                <a:gd name="T31" fmla="*/ 0 h 187"/>
                <a:gd name="T32" fmla="*/ 856 w 856"/>
                <a:gd name="T33" fmla="*/ 187 h 187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T30" t="T31" r="T32" b="T33"/>
              <a:pathLst>
                <a:path w="856" h="187">
                  <a:moveTo>
                    <a:pt x="428" y="0"/>
                  </a:moveTo>
                  <a:cubicBezTo>
                    <a:pt x="191" y="0"/>
                    <a:pt x="0" y="42"/>
                    <a:pt x="0" y="94"/>
                  </a:cubicBezTo>
                  <a:cubicBezTo>
                    <a:pt x="0" y="145"/>
                    <a:pt x="191" y="187"/>
                    <a:pt x="428" y="187"/>
                  </a:cubicBezTo>
                  <a:cubicBezTo>
                    <a:pt x="664" y="187"/>
                    <a:pt x="856" y="145"/>
                    <a:pt x="856" y="94"/>
                  </a:cubicBezTo>
                  <a:cubicBezTo>
                    <a:pt x="856" y="42"/>
                    <a:pt x="664" y="0"/>
                    <a:pt x="428" y="0"/>
                  </a:cubicBezTo>
                  <a:close/>
                  <a:moveTo>
                    <a:pt x="428" y="128"/>
                  </a:moveTo>
                  <a:cubicBezTo>
                    <a:pt x="250" y="128"/>
                    <a:pt x="105" y="103"/>
                    <a:pt x="105" y="73"/>
                  </a:cubicBezTo>
                  <a:cubicBezTo>
                    <a:pt x="105" y="42"/>
                    <a:pt x="250" y="17"/>
                    <a:pt x="428" y="17"/>
                  </a:cubicBezTo>
                  <a:cubicBezTo>
                    <a:pt x="606" y="17"/>
                    <a:pt x="751" y="42"/>
                    <a:pt x="751" y="73"/>
                  </a:cubicBezTo>
                  <a:cubicBezTo>
                    <a:pt x="751" y="103"/>
                    <a:pt x="606" y="128"/>
                    <a:pt x="428" y="128"/>
                  </a:cubicBezTo>
                  <a:close/>
                </a:path>
              </a:pathLst>
            </a:custGeom>
            <a:solidFill>
              <a:srgbClr val="AFAFAF"/>
            </a:solidFill>
            <a:ln w="9525">
              <a:noFill/>
              <a:round/>
              <a:headEnd/>
              <a:tailEnd/>
            </a:ln>
            <a:effectLst>
              <a:innerShdw blurRad="114300">
                <a:prstClr val="black"/>
              </a:innerShdw>
            </a:effectLst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</p:grpSp>
      <p:sp>
        <p:nvSpPr>
          <p:cNvPr id="2061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noProof="1">
                <a:solidFill>
                  <a:schemeClr val="accent1"/>
                </a:solidFill>
                <a:latin typeface="Calibri" pitchFamily="34" charset="0"/>
              </a:rPr>
              <a:t>DART</a:t>
            </a:r>
            <a:r>
              <a:rPr lang="de-DE" sz="60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ARROWS</a:t>
            </a:r>
          </a:p>
        </p:txBody>
      </p:sp>
      <p:sp>
        <p:nvSpPr>
          <p:cNvPr id="2062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grpSp>
        <p:nvGrpSpPr>
          <p:cNvPr id="2063" name="Group 110"/>
          <p:cNvGrpSpPr>
            <a:grpSpLocks/>
          </p:cNvGrpSpPr>
          <p:nvPr/>
        </p:nvGrpSpPr>
        <p:grpSpPr bwMode="gray">
          <a:xfrm rot="1182230">
            <a:off x="4974058" y="1410456"/>
            <a:ext cx="1049337" cy="3029855"/>
            <a:chOff x="393" y="1108"/>
            <a:chExt cx="842" cy="2432"/>
          </a:xfrm>
          <a:effectLst>
            <a:outerShdw blurRad="127000" dir="18900000" sy="23000" kx="-1200000" algn="bl" rotWithShape="0">
              <a:prstClr val="black">
                <a:alpha val="20000"/>
              </a:prstClr>
            </a:outerShdw>
          </a:effectLst>
        </p:grpSpPr>
        <p:sp>
          <p:nvSpPr>
            <p:cNvPr id="2" name="Freeform 111"/>
            <p:cNvSpPr>
              <a:spLocks/>
            </p:cNvSpPr>
            <p:nvPr/>
          </p:nvSpPr>
          <p:spPr bwMode="gray">
            <a:xfrm>
              <a:off x="410" y="1108"/>
              <a:ext cx="814" cy="2109"/>
            </a:xfrm>
            <a:custGeom>
              <a:avLst/>
              <a:gdLst/>
              <a:ahLst/>
              <a:cxnLst>
                <a:cxn ang="0">
                  <a:pos x="379" y="911"/>
                </a:cxn>
                <a:cxn ang="0">
                  <a:pos x="337" y="749"/>
                </a:cxn>
                <a:cxn ang="0">
                  <a:pos x="328" y="727"/>
                </a:cxn>
                <a:cxn ang="0">
                  <a:pos x="215" y="358"/>
                </a:cxn>
                <a:cxn ang="0">
                  <a:pos x="215" y="357"/>
                </a:cxn>
                <a:cxn ang="0">
                  <a:pos x="264" y="193"/>
                </a:cxn>
                <a:cxn ang="0">
                  <a:pos x="277" y="116"/>
                </a:cxn>
                <a:cxn ang="0">
                  <a:pos x="187" y="11"/>
                </a:cxn>
                <a:cxn ang="0">
                  <a:pos x="145" y="59"/>
                </a:cxn>
                <a:cxn ang="0">
                  <a:pos x="138" y="33"/>
                </a:cxn>
                <a:cxn ang="0">
                  <a:pos x="124" y="74"/>
                </a:cxn>
                <a:cxn ang="0">
                  <a:pos x="82" y="12"/>
                </a:cxn>
                <a:cxn ang="0">
                  <a:pos x="75" y="57"/>
                </a:cxn>
                <a:cxn ang="0">
                  <a:pos x="42" y="50"/>
                </a:cxn>
                <a:cxn ang="0">
                  <a:pos x="11" y="111"/>
                </a:cxn>
                <a:cxn ang="0">
                  <a:pos x="11" y="204"/>
                </a:cxn>
                <a:cxn ang="0">
                  <a:pos x="173" y="371"/>
                </a:cxn>
                <a:cxn ang="0">
                  <a:pos x="249" y="751"/>
                </a:cxn>
                <a:cxn ang="0">
                  <a:pos x="250" y="770"/>
                </a:cxn>
                <a:cxn ang="0">
                  <a:pos x="290" y="939"/>
                </a:cxn>
                <a:cxn ang="0">
                  <a:pos x="310" y="984"/>
                </a:cxn>
                <a:cxn ang="0">
                  <a:pos x="379" y="971"/>
                </a:cxn>
                <a:cxn ang="0">
                  <a:pos x="379" y="911"/>
                </a:cxn>
              </a:cxnLst>
              <a:rect l="0" t="0" r="r" b="b"/>
              <a:pathLst>
                <a:path w="385" h="997">
                  <a:moveTo>
                    <a:pt x="379" y="911"/>
                  </a:moveTo>
                  <a:cubicBezTo>
                    <a:pt x="337" y="749"/>
                    <a:pt x="337" y="749"/>
                    <a:pt x="337" y="749"/>
                  </a:cubicBezTo>
                  <a:cubicBezTo>
                    <a:pt x="337" y="749"/>
                    <a:pt x="333" y="736"/>
                    <a:pt x="328" y="727"/>
                  </a:cubicBezTo>
                  <a:cubicBezTo>
                    <a:pt x="215" y="358"/>
                    <a:pt x="215" y="358"/>
                    <a:pt x="215" y="358"/>
                  </a:cubicBezTo>
                  <a:cubicBezTo>
                    <a:pt x="215" y="357"/>
                    <a:pt x="215" y="357"/>
                    <a:pt x="215" y="357"/>
                  </a:cubicBezTo>
                  <a:cubicBezTo>
                    <a:pt x="264" y="193"/>
                    <a:pt x="264" y="193"/>
                    <a:pt x="264" y="193"/>
                  </a:cubicBezTo>
                  <a:cubicBezTo>
                    <a:pt x="276" y="170"/>
                    <a:pt x="277" y="116"/>
                    <a:pt x="277" y="116"/>
                  </a:cubicBezTo>
                  <a:cubicBezTo>
                    <a:pt x="253" y="42"/>
                    <a:pt x="187" y="11"/>
                    <a:pt x="187" y="11"/>
                  </a:cubicBezTo>
                  <a:cubicBezTo>
                    <a:pt x="187" y="11"/>
                    <a:pt x="156" y="46"/>
                    <a:pt x="145" y="59"/>
                  </a:cubicBezTo>
                  <a:cubicBezTo>
                    <a:pt x="144" y="41"/>
                    <a:pt x="138" y="33"/>
                    <a:pt x="138" y="33"/>
                  </a:cubicBezTo>
                  <a:cubicBezTo>
                    <a:pt x="134" y="34"/>
                    <a:pt x="127" y="59"/>
                    <a:pt x="124" y="74"/>
                  </a:cubicBezTo>
                  <a:cubicBezTo>
                    <a:pt x="93" y="0"/>
                    <a:pt x="82" y="12"/>
                    <a:pt x="82" y="12"/>
                  </a:cubicBezTo>
                  <a:cubicBezTo>
                    <a:pt x="75" y="57"/>
                    <a:pt x="75" y="57"/>
                    <a:pt x="75" y="57"/>
                  </a:cubicBezTo>
                  <a:cubicBezTo>
                    <a:pt x="75" y="57"/>
                    <a:pt x="50" y="49"/>
                    <a:pt x="42" y="50"/>
                  </a:cubicBezTo>
                  <a:cubicBezTo>
                    <a:pt x="24" y="52"/>
                    <a:pt x="11" y="111"/>
                    <a:pt x="11" y="111"/>
                  </a:cubicBezTo>
                  <a:cubicBezTo>
                    <a:pt x="0" y="157"/>
                    <a:pt x="0" y="184"/>
                    <a:pt x="11" y="204"/>
                  </a:cubicBezTo>
                  <a:cubicBezTo>
                    <a:pt x="34" y="243"/>
                    <a:pt x="125" y="328"/>
                    <a:pt x="173" y="371"/>
                  </a:cubicBezTo>
                  <a:cubicBezTo>
                    <a:pt x="193" y="469"/>
                    <a:pt x="249" y="752"/>
                    <a:pt x="249" y="751"/>
                  </a:cubicBezTo>
                  <a:cubicBezTo>
                    <a:pt x="249" y="753"/>
                    <a:pt x="250" y="762"/>
                    <a:pt x="250" y="770"/>
                  </a:cubicBezTo>
                  <a:cubicBezTo>
                    <a:pt x="290" y="939"/>
                    <a:pt x="290" y="939"/>
                    <a:pt x="290" y="939"/>
                  </a:cubicBezTo>
                  <a:cubicBezTo>
                    <a:pt x="290" y="939"/>
                    <a:pt x="299" y="971"/>
                    <a:pt x="310" y="984"/>
                  </a:cubicBezTo>
                  <a:cubicBezTo>
                    <a:pt x="310" y="984"/>
                    <a:pt x="351" y="997"/>
                    <a:pt x="379" y="971"/>
                  </a:cubicBezTo>
                  <a:cubicBezTo>
                    <a:pt x="379" y="971"/>
                    <a:pt x="385" y="940"/>
                    <a:pt x="379" y="911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>
                    <a:lumMod val="50000"/>
                  </a:schemeClr>
                </a:gs>
                <a:gs pos="100000">
                  <a:schemeClr val="accent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de-DE" dirty="0">
                <a:latin typeface="Calibri" pitchFamily="34" charset="0"/>
                <a:cs typeface="+mn-cs"/>
              </a:endParaRPr>
            </a:p>
          </p:txBody>
        </p:sp>
        <p:grpSp>
          <p:nvGrpSpPr>
            <p:cNvPr id="2122" name="Group 112"/>
            <p:cNvGrpSpPr>
              <a:grpSpLocks/>
            </p:cNvGrpSpPr>
            <p:nvPr/>
          </p:nvGrpSpPr>
          <p:grpSpPr bwMode="gray">
            <a:xfrm>
              <a:off x="393" y="1133"/>
              <a:ext cx="639" cy="1606"/>
              <a:chOff x="393" y="1133"/>
              <a:chExt cx="639" cy="1606"/>
            </a:xfrm>
          </p:grpSpPr>
          <p:sp>
            <p:nvSpPr>
              <p:cNvPr id="2137" name="Freeform 113"/>
              <p:cNvSpPr>
                <a:spLocks/>
              </p:cNvSpPr>
              <p:nvPr/>
            </p:nvSpPr>
            <p:spPr bwMode="gray">
              <a:xfrm>
                <a:off x="670" y="1133"/>
                <a:ext cx="331" cy="823"/>
              </a:xfrm>
              <a:custGeom>
                <a:avLst/>
                <a:gdLst>
                  <a:gd name="T0" fmla="*/ 0 w 156"/>
                  <a:gd name="T1" fmla="*/ 1280 h 389"/>
                  <a:gd name="T2" fmla="*/ 1602 w 156"/>
                  <a:gd name="T3" fmla="*/ 7756 h 389"/>
                  <a:gd name="T4" fmla="*/ 2062 w 156"/>
                  <a:gd name="T5" fmla="*/ 6307 h 389"/>
                  <a:gd name="T6" fmla="*/ 2945 w 156"/>
                  <a:gd name="T7" fmla="*/ 3410 h 389"/>
                  <a:gd name="T8" fmla="*/ 3106 w 156"/>
                  <a:gd name="T9" fmla="*/ 2122 h 389"/>
                  <a:gd name="T10" fmla="*/ 1279 w 156"/>
                  <a:gd name="T11" fmla="*/ 17 h 389"/>
                  <a:gd name="T12" fmla="*/ 0 w 156"/>
                  <a:gd name="T13" fmla="*/ 1280 h 389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w 156"/>
                  <a:gd name="T22" fmla="*/ 0 h 389"/>
                  <a:gd name="T23" fmla="*/ 156 w 156"/>
                  <a:gd name="T24" fmla="*/ 389 h 389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T21" t="T22" r="T23" b="T24"/>
                <a:pathLst>
                  <a:path w="156" h="389">
                    <a:moveTo>
                      <a:pt x="0" y="64"/>
                    </a:moveTo>
                    <a:cubicBezTo>
                      <a:pt x="0" y="64"/>
                      <a:pt x="66" y="329"/>
                      <a:pt x="79" y="387"/>
                    </a:cubicBezTo>
                    <a:cubicBezTo>
                      <a:pt x="79" y="389"/>
                      <a:pt x="101" y="320"/>
                      <a:pt x="102" y="315"/>
                    </a:cubicBezTo>
                    <a:cubicBezTo>
                      <a:pt x="118" y="266"/>
                      <a:pt x="145" y="170"/>
                      <a:pt x="145" y="170"/>
                    </a:cubicBezTo>
                    <a:cubicBezTo>
                      <a:pt x="145" y="170"/>
                      <a:pt x="156" y="134"/>
                      <a:pt x="153" y="106"/>
                    </a:cubicBezTo>
                    <a:cubicBezTo>
                      <a:pt x="149" y="72"/>
                      <a:pt x="91" y="0"/>
                      <a:pt x="63" y="1"/>
                    </a:cubicBezTo>
                    <a:cubicBezTo>
                      <a:pt x="39" y="2"/>
                      <a:pt x="0" y="64"/>
                      <a:pt x="0" y="64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138" name="Freeform 114"/>
              <p:cNvSpPr>
                <a:spLocks/>
              </p:cNvSpPr>
              <p:nvPr/>
            </p:nvSpPr>
            <p:spPr bwMode="gray">
              <a:xfrm>
                <a:off x="393" y="1214"/>
                <a:ext cx="639" cy="1525"/>
              </a:xfrm>
              <a:custGeom>
                <a:avLst/>
                <a:gdLst>
                  <a:gd name="T0" fmla="*/ 5192 w 302"/>
                  <a:gd name="T1" fmla="*/ 14431 h 721"/>
                  <a:gd name="T2" fmla="*/ 6054 w 302"/>
                  <a:gd name="T3" fmla="*/ 14214 h 721"/>
                  <a:gd name="T4" fmla="*/ 4073 w 302"/>
                  <a:gd name="T5" fmla="*/ 6303 h 721"/>
                  <a:gd name="T6" fmla="*/ 2528 w 302"/>
                  <a:gd name="T7" fmla="*/ 558 h 721"/>
                  <a:gd name="T8" fmla="*/ 1026 w 302"/>
                  <a:gd name="T9" fmla="*/ 17 h 721"/>
                  <a:gd name="T10" fmla="*/ 465 w 302"/>
                  <a:gd name="T11" fmla="*/ 984 h 721"/>
                  <a:gd name="T12" fmla="*/ 398 w 302"/>
                  <a:gd name="T13" fmla="*/ 3105 h 721"/>
                  <a:gd name="T14" fmla="*/ 1602 w 302"/>
                  <a:gd name="T15" fmla="*/ 4505 h 721"/>
                  <a:gd name="T16" fmla="*/ 3648 w 302"/>
                  <a:gd name="T17" fmla="*/ 6443 h 721"/>
                  <a:gd name="T18" fmla="*/ 5171 w 302"/>
                  <a:gd name="T19" fmla="*/ 14013 h 721"/>
                  <a:gd name="T20" fmla="*/ 5192 w 302"/>
                  <a:gd name="T21" fmla="*/ 14431 h 721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w 302"/>
                  <a:gd name="T34" fmla="*/ 0 h 721"/>
                  <a:gd name="T35" fmla="*/ 302 w 302"/>
                  <a:gd name="T36" fmla="*/ 721 h 721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T33" t="T34" r="T35" b="T36"/>
                <a:pathLst>
                  <a:path w="302" h="721">
                    <a:moveTo>
                      <a:pt x="259" y="721"/>
                    </a:moveTo>
                    <a:cubicBezTo>
                      <a:pt x="302" y="710"/>
                      <a:pt x="302" y="710"/>
                      <a:pt x="302" y="710"/>
                    </a:cubicBezTo>
                    <a:cubicBezTo>
                      <a:pt x="203" y="315"/>
                      <a:pt x="203" y="315"/>
                      <a:pt x="203" y="315"/>
                    </a:cubicBezTo>
                    <a:cubicBezTo>
                      <a:pt x="126" y="28"/>
                      <a:pt x="126" y="28"/>
                      <a:pt x="126" y="28"/>
                    </a:cubicBezTo>
                    <a:cubicBezTo>
                      <a:pt x="126" y="28"/>
                      <a:pt x="82" y="0"/>
                      <a:pt x="51" y="1"/>
                    </a:cubicBezTo>
                    <a:cubicBezTo>
                      <a:pt x="51" y="1"/>
                      <a:pt x="37" y="1"/>
                      <a:pt x="23" y="49"/>
                    </a:cubicBezTo>
                    <a:cubicBezTo>
                      <a:pt x="23" y="49"/>
                      <a:pt x="0" y="120"/>
                      <a:pt x="20" y="155"/>
                    </a:cubicBezTo>
                    <a:cubicBezTo>
                      <a:pt x="40" y="189"/>
                      <a:pt x="80" y="225"/>
                      <a:pt x="80" y="225"/>
                    </a:cubicBezTo>
                    <a:cubicBezTo>
                      <a:pt x="80" y="225"/>
                      <a:pt x="157" y="302"/>
                      <a:pt x="182" y="322"/>
                    </a:cubicBezTo>
                    <a:cubicBezTo>
                      <a:pt x="182" y="322"/>
                      <a:pt x="239" y="605"/>
                      <a:pt x="258" y="700"/>
                    </a:cubicBezTo>
                    <a:cubicBezTo>
                      <a:pt x="259" y="705"/>
                      <a:pt x="259" y="718"/>
                      <a:pt x="259" y="721"/>
                    </a:cubicBezTo>
                  </a:path>
                </a:pathLst>
              </a:custGeom>
              <a:gradFill rotWithShape="1"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</p:grpSp>
        <p:grpSp>
          <p:nvGrpSpPr>
            <p:cNvPr id="2123" name="Group 115"/>
            <p:cNvGrpSpPr>
              <a:grpSpLocks/>
            </p:cNvGrpSpPr>
            <p:nvPr/>
          </p:nvGrpSpPr>
          <p:grpSpPr bwMode="gray">
            <a:xfrm>
              <a:off x="934" y="2646"/>
              <a:ext cx="301" cy="894"/>
              <a:chOff x="934" y="2646"/>
              <a:chExt cx="301" cy="894"/>
            </a:xfrm>
          </p:grpSpPr>
          <p:sp>
            <p:nvSpPr>
              <p:cNvPr id="2134" name="Freeform 116"/>
              <p:cNvSpPr>
                <a:spLocks/>
              </p:cNvSpPr>
              <p:nvPr/>
            </p:nvSpPr>
            <p:spPr bwMode="gray">
              <a:xfrm>
                <a:off x="934" y="2646"/>
                <a:ext cx="294" cy="546"/>
              </a:xfrm>
              <a:custGeom>
                <a:avLst/>
                <a:gdLst>
                  <a:gd name="T0" fmla="*/ 2037 w 137"/>
                  <a:gd name="T1" fmla="*/ 4831 h 258"/>
                  <a:gd name="T2" fmla="*/ 2777 w 137"/>
                  <a:gd name="T3" fmla="*/ 4855 h 258"/>
                  <a:gd name="T4" fmla="*/ 2777 w 137"/>
                  <a:gd name="T5" fmla="*/ 4874 h 258"/>
                  <a:gd name="T6" fmla="*/ 2777 w 137"/>
                  <a:gd name="T7" fmla="*/ 3718 h 258"/>
                  <a:gd name="T8" fmla="*/ 1906 w 137"/>
                  <a:gd name="T9" fmla="*/ 518 h 258"/>
                  <a:gd name="T10" fmla="*/ 1760 w 137"/>
                  <a:gd name="T11" fmla="*/ 125 h 258"/>
                  <a:gd name="T12" fmla="*/ 1760 w 137"/>
                  <a:gd name="T13" fmla="*/ 125 h 258"/>
                  <a:gd name="T14" fmla="*/ 1740 w 137"/>
                  <a:gd name="T15" fmla="*/ 104 h 258"/>
                  <a:gd name="T16" fmla="*/ 1740 w 137"/>
                  <a:gd name="T17" fmla="*/ 76 h 258"/>
                  <a:gd name="T18" fmla="*/ 871 w 137"/>
                  <a:gd name="T19" fmla="*/ 104 h 258"/>
                  <a:gd name="T20" fmla="*/ 19 w 137"/>
                  <a:gd name="T21" fmla="*/ 466 h 258"/>
                  <a:gd name="T22" fmla="*/ 19 w 137"/>
                  <a:gd name="T23" fmla="*/ 502 h 258"/>
                  <a:gd name="T24" fmla="*/ 41 w 137"/>
                  <a:gd name="T25" fmla="*/ 882 h 258"/>
                  <a:gd name="T26" fmla="*/ 888 w 137"/>
                  <a:gd name="T27" fmla="*/ 4273 h 258"/>
                  <a:gd name="T28" fmla="*/ 1313 w 137"/>
                  <a:gd name="T29" fmla="*/ 5172 h 258"/>
                  <a:gd name="T30" fmla="*/ 1313 w 137"/>
                  <a:gd name="T31" fmla="*/ 5172 h 258"/>
                  <a:gd name="T32" fmla="*/ 1313 w 137"/>
                  <a:gd name="T33" fmla="*/ 5155 h 258"/>
                  <a:gd name="T34" fmla="*/ 2037 w 137"/>
                  <a:gd name="T35" fmla="*/ 4831 h 258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w 137"/>
                  <a:gd name="T55" fmla="*/ 0 h 258"/>
                  <a:gd name="T56" fmla="*/ 137 w 137"/>
                  <a:gd name="T57" fmla="*/ 258 h 258"/>
                </a:gdLst>
                <a:ahLst/>
                <a:cxnLst>
                  <a:cxn ang="T36">
                    <a:pos x="T0" y="T1"/>
                  </a:cxn>
                  <a:cxn ang="T37">
                    <a:pos x="T2" y="T3"/>
                  </a:cxn>
                  <a:cxn ang="T38">
                    <a:pos x="T4" y="T5"/>
                  </a:cxn>
                  <a:cxn ang="T39">
                    <a:pos x="T6" y="T7"/>
                  </a:cxn>
                  <a:cxn ang="T40">
                    <a:pos x="T8" y="T9"/>
                  </a:cxn>
                  <a:cxn ang="T41">
                    <a:pos x="T10" y="T11"/>
                  </a:cxn>
                  <a:cxn ang="T42">
                    <a:pos x="T12" y="T13"/>
                  </a:cxn>
                  <a:cxn ang="T43">
                    <a:pos x="T14" y="T15"/>
                  </a:cxn>
                  <a:cxn ang="T44">
                    <a:pos x="T16" y="T17"/>
                  </a:cxn>
                  <a:cxn ang="T45">
                    <a:pos x="T18" y="T19"/>
                  </a:cxn>
                  <a:cxn ang="T46">
                    <a:pos x="T20" y="T21"/>
                  </a:cxn>
                  <a:cxn ang="T47">
                    <a:pos x="T22" y="T23"/>
                  </a:cxn>
                  <a:cxn ang="T48">
                    <a:pos x="T24" y="T25"/>
                  </a:cxn>
                  <a:cxn ang="T49">
                    <a:pos x="T26" y="T27"/>
                  </a:cxn>
                  <a:cxn ang="T50">
                    <a:pos x="T28" y="T29"/>
                  </a:cxn>
                  <a:cxn ang="T51">
                    <a:pos x="T30" y="T31"/>
                  </a:cxn>
                  <a:cxn ang="T52">
                    <a:pos x="T32" y="T33"/>
                  </a:cxn>
                  <a:cxn ang="T53">
                    <a:pos x="T34" y="T35"/>
                  </a:cxn>
                </a:cxnLst>
                <a:rect l="T54" t="T55" r="T56" b="T57"/>
                <a:pathLst>
                  <a:path w="137" h="258">
                    <a:moveTo>
                      <a:pt x="96" y="241"/>
                    </a:moveTo>
                    <a:cubicBezTo>
                      <a:pt x="114" y="237"/>
                      <a:pt x="130" y="237"/>
                      <a:pt x="131" y="242"/>
                    </a:cubicBezTo>
                    <a:cubicBezTo>
                      <a:pt x="131" y="242"/>
                      <a:pt x="131" y="242"/>
                      <a:pt x="131" y="243"/>
                    </a:cubicBezTo>
                    <a:cubicBezTo>
                      <a:pt x="132" y="235"/>
                      <a:pt x="137" y="207"/>
                      <a:pt x="131" y="185"/>
                    </a:cubicBezTo>
                    <a:cubicBezTo>
                      <a:pt x="90" y="26"/>
                      <a:pt x="90" y="26"/>
                      <a:pt x="90" y="26"/>
                    </a:cubicBezTo>
                    <a:cubicBezTo>
                      <a:pt x="90" y="26"/>
                      <a:pt x="87" y="16"/>
                      <a:pt x="83" y="6"/>
                    </a:cubicBezTo>
                    <a:cubicBezTo>
                      <a:pt x="83" y="6"/>
                      <a:pt x="83" y="6"/>
                      <a:pt x="83" y="6"/>
                    </a:cubicBezTo>
                    <a:cubicBezTo>
                      <a:pt x="82" y="5"/>
                      <a:pt x="82" y="5"/>
                      <a:pt x="82" y="5"/>
                    </a:cubicBezTo>
                    <a:cubicBezTo>
                      <a:pt x="82" y="4"/>
                      <a:pt x="82" y="4"/>
                      <a:pt x="82" y="4"/>
                    </a:cubicBezTo>
                    <a:cubicBezTo>
                      <a:pt x="78" y="0"/>
                      <a:pt x="61" y="0"/>
                      <a:pt x="41" y="5"/>
                    </a:cubicBezTo>
                    <a:cubicBezTo>
                      <a:pt x="19" y="10"/>
                      <a:pt x="0" y="17"/>
                      <a:pt x="1" y="23"/>
                    </a:cubicBezTo>
                    <a:cubicBezTo>
                      <a:pt x="1" y="24"/>
                      <a:pt x="1" y="25"/>
                      <a:pt x="1" y="25"/>
                    </a:cubicBezTo>
                    <a:cubicBezTo>
                      <a:pt x="1" y="27"/>
                      <a:pt x="2" y="44"/>
                      <a:pt x="2" y="44"/>
                    </a:cubicBezTo>
                    <a:cubicBezTo>
                      <a:pt x="42" y="213"/>
                      <a:pt x="42" y="213"/>
                      <a:pt x="42" y="213"/>
                    </a:cubicBezTo>
                    <a:cubicBezTo>
                      <a:pt x="42" y="213"/>
                      <a:pt x="54" y="253"/>
                      <a:pt x="62" y="258"/>
                    </a:cubicBezTo>
                    <a:cubicBezTo>
                      <a:pt x="62" y="258"/>
                      <a:pt x="62" y="258"/>
                      <a:pt x="62" y="258"/>
                    </a:cubicBezTo>
                    <a:cubicBezTo>
                      <a:pt x="62" y="258"/>
                      <a:pt x="62" y="257"/>
                      <a:pt x="62" y="257"/>
                    </a:cubicBezTo>
                    <a:cubicBezTo>
                      <a:pt x="60" y="252"/>
                      <a:pt x="77" y="246"/>
                      <a:pt x="96" y="24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E8E8E8"/>
                  </a:gs>
                  <a:gs pos="100000">
                    <a:srgbClr val="808080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135" name="Freeform 117"/>
              <p:cNvSpPr>
                <a:spLocks/>
              </p:cNvSpPr>
              <p:nvPr/>
            </p:nvSpPr>
            <p:spPr bwMode="gray">
              <a:xfrm>
                <a:off x="1064" y="3147"/>
                <a:ext cx="150" cy="57"/>
              </a:xfrm>
              <a:custGeom>
                <a:avLst/>
                <a:gdLst>
                  <a:gd name="T0" fmla="*/ 934 w 71"/>
                  <a:gd name="T1" fmla="*/ 236 h 27"/>
                  <a:gd name="T2" fmla="*/ 982 w 71"/>
                  <a:gd name="T3" fmla="*/ 414 h 27"/>
                  <a:gd name="T4" fmla="*/ 1415 w 71"/>
                  <a:gd name="T5" fmla="*/ 160 h 27"/>
                  <a:gd name="T6" fmla="*/ 1415 w 71"/>
                  <a:gd name="T7" fmla="*/ 144 h 27"/>
                  <a:gd name="T8" fmla="*/ 1415 w 71"/>
                  <a:gd name="T9" fmla="*/ 120 h 27"/>
                  <a:gd name="T10" fmla="*/ 1415 w 71"/>
                  <a:gd name="T11" fmla="*/ 103 h 27"/>
                  <a:gd name="T12" fmla="*/ 718 w 71"/>
                  <a:gd name="T13" fmla="*/ 76 h 27"/>
                  <a:gd name="T14" fmla="*/ 36 w 71"/>
                  <a:gd name="T15" fmla="*/ 397 h 27"/>
                  <a:gd name="T16" fmla="*/ 36 w 71"/>
                  <a:gd name="T17" fmla="*/ 414 h 27"/>
                  <a:gd name="T18" fmla="*/ 642 w 71"/>
                  <a:gd name="T19" fmla="*/ 498 h 27"/>
                  <a:gd name="T20" fmla="*/ 594 w 71"/>
                  <a:gd name="T21" fmla="*/ 338 h 27"/>
                  <a:gd name="T22" fmla="*/ 934 w 71"/>
                  <a:gd name="T23" fmla="*/ 236 h 27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w 71"/>
                  <a:gd name="T37" fmla="*/ 0 h 27"/>
                  <a:gd name="T38" fmla="*/ 71 w 71"/>
                  <a:gd name="T39" fmla="*/ 27 h 27"/>
                </a:gdLst>
                <a:ahLst/>
                <a:cxnLst>
                  <a:cxn ang="T24">
                    <a:pos x="T0" y="T1"/>
                  </a:cxn>
                  <a:cxn ang="T25">
                    <a:pos x="T2" y="T3"/>
                  </a:cxn>
                  <a:cxn ang="T26">
                    <a:pos x="T4" y="T5"/>
                  </a:cxn>
                  <a:cxn ang="T27">
                    <a:pos x="T6" y="T7"/>
                  </a:cxn>
                  <a:cxn ang="T28">
                    <a:pos x="T8" y="T9"/>
                  </a:cxn>
                  <a:cxn ang="T29">
                    <a:pos x="T10" y="T11"/>
                  </a:cxn>
                  <a:cxn ang="T30">
                    <a:pos x="T12" y="T13"/>
                  </a:cxn>
                  <a:cxn ang="T31">
                    <a:pos x="T14" y="T15"/>
                  </a:cxn>
                  <a:cxn ang="T32">
                    <a:pos x="T16" y="T17"/>
                  </a:cxn>
                  <a:cxn ang="T33">
                    <a:pos x="T18" y="T19"/>
                  </a:cxn>
                  <a:cxn ang="T34">
                    <a:pos x="T20" y="T21"/>
                  </a:cxn>
                  <a:cxn ang="T35">
                    <a:pos x="T22" y="T23"/>
                  </a:cxn>
                </a:cxnLst>
                <a:rect l="T36" t="T37" r="T38" b="T39"/>
                <a:pathLst>
                  <a:path w="71" h="27">
                    <a:moveTo>
                      <a:pt x="47" y="12"/>
                    </a:moveTo>
                    <a:cubicBezTo>
                      <a:pt x="49" y="21"/>
                      <a:pt x="49" y="21"/>
                      <a:pt x="49" y="21"/>
                    </a:cubicBezTo>
                    <a:cubicBezTo>
                      <a:pt x="60" y="17"/>
                      <a:pt x="69" y="12"/>
                      <a:pt x="71" y="8"/>
                    </a:cubicBezTo>
                    <a:cubicBezTo>
                      <a:pt x="71" y="8"/>
                      <a:pt x="71" y="7"/>
                      <a:pt x="71" y="7"/>
                    </a:cubicBezTo>
                    <a:cubicBezTo>
                      <a:pt x="71" y="7"/>
                      <a:pt x="71" y="6"/>
                      <a:pt x="71" y="6"/>
                    </a:cubicBezTo>
                    <a:cubicBezTo>
                      <a:pt x="71" y="5"/>
                      <a:pt x="71" y="5"/>
                      <a:pt x="71" y="5"/>
                    </a:cubicBezTo>
                    <a:cubicBezTo>
                      <a:pt x="70" y="0"/>
                      <a:pt x="54" y="0"/>
                      <a:pt x="36" y="4"/>
                    </a:cubicBezTo>
                    <a:cubicBezTo>
                      <a:pt x="17" y="9"/>
                      <a:pt x="0" y="15"/>
                      <a:pt x="2" y="20"/>
                    </a:cubicBezTo>
                    <a:cubicBezTo>
                      <a:pt x="2" y="20"/>
                      <a:pt x="2" y="21"/>
                      <a:pt x="2" y="21"/>
                    </a:cubicBezTo>
                    <a:cubicBezTo>
                      <a:pt x="5" y="25"/>
                      <a:pt x="18" y="27"/>
                      <a:pt x="32" y="25"/>
                    </a:cubicBezTo>
                    <a:cubicBezTo>
                      <a:pt x="30" y="17"/>
                      <a:pt x="30" y="17"/>
                      <a:pt x="30" y="17"/>
                    </a:cubicBezTo>
                    <a:cubicBezTo>
                      <a:pt x="36" y="13"/>
                      <a:pt x="47" y="12"/>
                      <a:pt x="47" y="12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808080"/>
                  </a:gs>
                  <a:gs pos="100000">
                    <a:srgbClr val="5D5D5D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136" name="Freeform 118"/>
              <p:cNvSpPr>
                <a:spLocks/>
              </p:cNvSpPr>
              <p:nvPr/>
            </p:nvSpPr>
            <p:spPr bwMode="gray">
              <a:xfrm>
                <a:off x="1127" y="3172"/>
                <a:ext cx="108" cy="368"/>
              </a:xfrm>
              <a:custGeom>
                <a:avLst/>
                <a:gdLst>
                  <a:gd name="T0" fmla="*/ 1027 w 51"/>
                  <a:gd name="T1" fmla="*/ 3479 h 174"/>
                  <a:gd name="T2" fmla="*/ 381 w 51"/>
                  <a:gd name="T3" fmla="*/ 180 h 174"/>
                  <a:gd name="T4" fmla="*/ 341 w 51"/>
                  <a:gd name="T5" fmla="*/ 0 h 174"/>
                  <a:gd name="T6" fmla="*/ 0 w 51"/>
                  <a:gd name="T7" fmla="*/ 104 h 174"/>
                  <a:gd name="T8" fmla="*/ 36 w 51"/>
                  <a:gd name="T9" fmla="*/ 256 h 174"/>
                  <a:gd name="T10" fmla="*/ 1004 w 51"/>
                  <a:gd name="T11" fmla="*/ 3479 h 174"/>
                  <a:gd name="T12" fmla="*/ 1027 w 51"/>
                  <a:gd name="T13" fmla="*/ 3479 h 174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w 51"/>
                  <a:gd name="T22" fmla="*/ 0 h 174"/>
                  <a:gd name="T23" fmla="*/ 51 w 51"/>
                  <a:gd name="T24" fmla="*/ 174 h 174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T21" t="T22" r="T23" b="T24"/>
                <a:pathLst>
                  <a:path w="51" h="174">
                    <a:moveTo>
                      <a:pt x="51" y="174"/>
                    </a:moveTo>
                    <a:cubicBezTo>
                      <a:pt x="19" y="9"/>
                      <a:pt x="19" y="9"/>
                      <a:pt x="19" y="9"/>
                    </a:cubicBezTo>
                    <a:cubicBezTo>
                      <a:pt x="17" y="0"/>
                      <a:pt x="17" y="0"/>
                      <a:pt x="17" y="0"/>
                    </a:cubicBezTo>
                    <a:cubicBezTo>
                      <a:pt x="17" y="0"/>
                      <a:pt x="6" y="1"/>
                      <a:pt x="0" y="5"/>
                    </a:cubicBezTo>
                    <a:cubicBezTo>
                      <a:pt x="2" y="13"/>
                      <a:pt x="2" y="13"/>
                      <a:pt x="2" y="13"/>
                    </a:cubicBezTo>
                    <a:cubicBezTo>
                      <a:pt x="50" y="174"/>
                      <a:pt x="50" y="174"/>
                      <a:pt x="50" y="174"/>
                    </a:cubicBezTo>
                    <a:lnTo>
                      <a:pt x="51" y="17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BFBFBF"/>
                  </a:gs>
                  <a:gs pos="100000">
                    <a:srgbClr val="808080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</p:grpSp>
        <p:grpSp>
          <p:nvGrpSpPr>
            <p:cNvPr id="2124" name="Group 119"/>
            <p:cNvGrpSpPr>
              <a:grpSpLocks/>
            </p:cNvGrpSpPr>
            <p:nvPr/>
          </p:nvGrpSpPr>
          <p:grpSpPr bwMode="gray">
            <a:xfrm>
              <a:off x="526" y="1125"/>
              <a:ext cx="692" cy="2039"/>
              <a:chOff x="526" y="1125"/>
              <a:chExt cx="692" cy="2039"/>
            </a:xfrm>
          </p:grpSpPr>
          <p:sp>
            <p:nvSpPr>
              <p:cNvPr id="3" name="Freeform 120"/>
              <p:cNvSpPr>
                <a:spLocks/>
              </p:cNvSpPr>
              <p:nvPr/>
            </p:nvSpPr>
            <p:spPr bwMode="gray">
              <a:xfrm>
                <a:off x="521" y="1122"/>
                <a:ext cx="317" cy="824"/>
              </a:xfrm>
              <a:custGeom>
                <a:avLst/>
                <a:gdLst/>
                <a:ahLst/>
                <a:cxnLst>
                  <a:cxn ang="0">
                    <a:pos x="70" y="67"/>
                  </a:cxn>
                  <a:cxn ang="0">
                    <a:pos x="28" y="5"/>
                  </a:cxn>
                  <a:cxn ang="0">
                    <a:pos x="8" y="147"/>
                  </a:cxn>
                  <a:cxn ang="0">
                    <a:pos x="113" y="333"/>
                  </a:cxn>
                  <a:cxn ang="0">
                    <a:pos x="149" y="390"/>
                  </a:cxn>
                  <a:cxn ang="0">
                    <a:pos x="145" y="375"/>
                  </a:cxn>
                  <a:cxn ang="0">
                    <a:pos x="70" y="67"/>
                  </a:cxn>
                </a:cxnLst>
                <a:rect l="0" t="0" r="r" b="b"/>
                <a:pathLst>
                  <a:path w="149" h="390">
                    <a:moveTo>
                      <a:pt x="70" y="67"/>
                    </a:moveTo>
                    <a:cubicBezTo>
                      <a:pt x="70" y="67"/>
                      <a:pt x="43" y="0"/>
                      <a:pt x="28" y="5"/>
                    </a:cubicBezTo>
                    <a:cubicBezTo>
                      <a:pt x="14" y="10"/>
                      <a:pt x="0" y="112"/>
                      <a:pt x="8" y="147"/>
                    </a:cubicBezTo>
                    <a:cubicBezTo>
                      <a:pt x="21" y="199"/>
                      <a:pt x="113" y="333"/>
                      <a:pt x="113" y="333"/>
                    </a:cubicBezTo>
                    <a:cubicBezTo>
                      <a:pt x="149" y="390"/>
                      <a:pt x="149" y="390"/>
                      <a:pt x="149" y="390"/>
                    </a:cubicBezTo>
                    <a:cubicBezTo>
                      <a:pt x="145" y="375"/>
                      <a:pt x="145" y="375"/>
                      <a:pt x="145" y="375"/>
                    </a:cubicBezTo>
                    <a:lnTo>
                      <a:pt x="70" y="67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accent1"/>
                  </a:gs>
                  <a:gs pos="100000">
                    <a:schemeClr val="accent1">
                      <a:gamma/>
                      <a:shade val="46275"/>
                      <a:invGamma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de-DE" dirty="0">
                  <a:latin typeface="Calibri" pitchFamily="34" charset="0"/>
                  <a:cs typeface="+mn-cs"/>
                </a:endParaRPr>
              </a:p>
            </p:txBody>
          </p:sp>
          <p:sp>
            <p:nvSpPr>
              <p:cNvPr id="2126" name="Freeform 121"/>
              <p:cNvSpPr>
                <a:spLocks/>
              </p:cNvSpPr>
              <p:nvPr/>
            </p:nvSpPr>
            <p:spPr bwMode="gray">
              <a:xfrm>
                <a:off x="1214" y="3161"/>
                <a:ext cx="0" cy="3"/>
              </a:xfrm>
              <a:custGeom>
                <a:avLst/>
                <a:gdLst>
                  <a:gd name="T0" fmla="*/ 81 h 1"/>
                  <a:gd name="T1" fmla="*/ 0 h 1"/>
                  <a:gd name="T2" fmla="*/ 81 h 1"/>
                  <a:gd name="T3" fmla="*/ 81 h 1"/>
                  <a:gd name="T4" fmla="*/ 0 60000 65536"/>
                  <a:gd name="T5" fmla="*/ 0 60000 65536"/>
                  <a:gd name="T6" fmla="*/ 0 60000 65536"/>
                  <a:gd name="T7" fmla="*/ 0 60000 65536"/>
                  <a:gd name="T8" fmla="*/ 0 h 1"/>
                  <a:gd name="T9" fmla="*/ 1 h 1"/>
                </a:gdLst>
                <a:ahLst/>
                <a:cxnLst>
                  <a:cxn ang="T4">
                    <a:pos x="0" y="T0"/>
                  </a:cxn>
                  <a:cxn ang="T5">
                    <a:pos x="0" y="T1"/>
                  </a:cxn>
                  <a:cxn ang="T6">
                    <a:pos x="0" y="T2"/>
                  </a:cxn>
                  <a:cxn ang="T7">
                    <a:pos x="0" y="T3"/>
                  </a:cxn>
                </a:cxnLst>
                <a:rect l="0" t="T8" r="0" b="T9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F7C800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grpSp>
            <p:nvGrpSpPr>
              <p:cNvPr id="2127" name="Group 122"/>
              <p:cNvGrpSpPr>
                <a:grpSpLocks/>
              </p:cNvGrpSpPr>
              <p:nvPr/>
            </p:nvGrpSpPr>
            <p:grpSpPr bwMode="gray">
              <a:xfrm>
                <a:off x="949" y="2728"/>
                <a:ext cx="269" cy="364"/>
                <a:chOff x="3018" y="2598"/>
                <a:chExt cx="300" cy="407"/>
              </a:xfrm>
            </p:grpSpPr>
            <p:sp>
              <p:nvSpPr>
                <p:cNvPr id="2128" name="Freeform 123"/>
                <p:cNvSpPr>
                  <a:spLocks/>
                </p:cNvSpPr>
                <p:nvPr/>
              </p:nvSpPr>
              <p:spPr bwMode="gray">
                <a:xfrm>
                  <a:off x="3018" y="2598"/>
                  <a:ext cx="215" cy="73"/>
                </a:xfrm>
                <a:custGeom>
                  <a:avLst/>
                  <a:gdLst>
                    <a:gd name="T0" fmla="*/ 2807 w 91"/>
                    <a:gd name="T1" fmla="*/ 405 h 31"/>
                    <a:gd name="T2" fmla="*/ 2807 w 91"/>
                    <a:gd name="T3" fmla="*/ 316 h 31"/>
                    <a:gd name="T4" fmla="*/ 1250 w 91"/>
                    <a:gd name="T5" fmla="*/ 155 h 31"/>
                    <a:gd name="T6" fmla="*/ 66 w 91"/>
                    <a:gd name="T7" fmla="*/ 888 h 31"/>
                    <a:gd name="T8" fmla="*/ 95 w 91"/>
                    <a:gd name="T9" fmla="*/ 954 h 31"/>
                    <a:gd name="T10" fmla="*/ 1278 w 91"/>
                    <a:gd name="T11" fmla="*/ 316 h 31"/>
                    <a:gd name="T12" fmla="*/ 2807 w 91"/>
                    <a:gd name="T13" fmla="*/ 405 h 31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1"/>
                    <a:gd name="T22" fmla="*/ 0 h 31"/>
                    <a:gd name="T23" fmla="*/ 91 w 91"/>
                    <a:gd name="T24" fmla="*/ 31 h 31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1" h="31">
                      <a:moveTo>
                        <a:pt x="90" y="13"/>
                      </a:moveTo>
                      <a:cubicBezTo>
                        <a:pt x="91" y="12"/>
                        <a:pt x="90" y="10"/>
                        <a:pt x="90" y="10"/>
                      </a:cubicBezTo>
                      <a:cubicBezTo>
                        <a:pt x="89" y="4"/>
                        <a:pt x="63" y="0"/>
                        <a:pt x="40" y="5"/>
                      </a:cubicBezTo>
                      <a:cubicBezTo>
                        <a:pt x="16" y="11"/>
                        <a:pt x="0" y="23"/>
                        <a:pt x="2" y="29"/>
                      </a:cubicBezTo>
                      <a:cubicBezTo>
                        <a:pt x="2" y="29"/>
                        <a:pt x="2" y="31"/>
                        <a:pt x="3" y="31"/>
                      </a:cubicBezTo>
                      <a:cubicBezTo>
                        <a:pt x="5" y="25"/>
                        <a:pt x="20" y="15"/>
                        <a:pt x="41" y="10"/>
                      </a:cubicBezTo>
                      <a:cubicBezTo>
                        <a:pt x="61" y="5"/>
                        <a:pt x="84" y="8"/>
                        <a:pt x="90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129" name="Freeform 124"/>
                <p:cNvSpPr>
                  <a:spLocks/>
                </p:cNvSpPr>
                <p:nvPr/>
              </p:nvSpPr>
              <p:spPr bwMode="gray">
                <a:xfrm>
                  <a:off x="3030" y="2645"/>
                  <a:ext cx="215" cy="74"/>
                </a:xfrm>
                <a:custGeom>
                  <a:avLst/>
                  <a:gdLst>
                    <a:gd name="T0" fmla="*/ 2835 w 91"/>
                    <a:gd name="T1" fmla="*/ 394 h 31"/>
                    <a:gd name="T2" fmla="*/ 2807 w 91"/>
                    <a:gd name="T3" fmla="*/ 284 h 31"/>
                    <a:gd name="T4" fmla="*/ 1212 w 91"/>
                    <a:gd name="T5" fmla="*/ 165 h 31"/>
                    <a:gd name="T6" fmla="*/ 28 w 91"/>
                    <a:gd name="T7" fmla="*/ 941 h 31"/>
                    <a:gd name="T8" fmla="*/ 66 w 91"/>
                    <a:gd name="T9" fmla="*/ 1010 h 31"/>
                    <a:gd name="T10" fmla="*/ 1250 w 91"/>
                    <a:gd name="T11" fmla="*/ 325 h 31"/>
                    <a:gd name="T12" fmla="*/ 2835 w 91"/>
                    <a:gd name="T13" fmla="*/ 394 h 31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1"/>
                    <a:gd name="T22" fmla="*/ 0 h 31"/>
                    <a:gd name="T23" fmla="*/ 91 w 91"/>
                    <a:gd name="T24" fmla="*/ 31 h 31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1" h="31">
                      <a:moveTo>
                        <a:pt x="91" y="12"/>
                      </a:moveTo>
                      <a:cubicBezTo>
                        <a:pt x="91" y="12"/>
                        <a:pt x="90" y="10"/>
                        <a:pt x="90" y="9"/>
                      </a:cubicBezTo>
                      <a:cubicBezTo>
                        <a:pt x="89" y="3"/>
                        <a:pt x="63" y="0"/>
                        <a:pt x="39" y="5"/>
                      </a:cubicBezTo>
                      <a:cubicBezTo>
                        <a:pt x="16" y="10"/>
                        <a:pt x="0" y="22"/>
                        <a:pt x="1" y="29"/>
                      </a:cubicBezTo>
                      <a:cubicBezTo>
                        <a:pt x="1" y="29"/>
                        <a:pt x="1" y="31"/>
                        <a:pt x="2" y="31"/>
                      </a:cubicBezTo>
                      <a:cubicBezTo>
                        <a:pt x="5" y="25"/>
                        <a:pt x="20" y="14"/>
                        <a:pt x="40" y="10"/>
                      </a:cubicBezTo>
                      <a:cubicBezTo>
                        <a:pt x="61" y="5"/>
                        <a:pt x="84" y="8"/>
                        <a:pt x="91" y="12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130" name="Freeform 125"/>
                <p:cNvSpPr>
                  <a:spLocks/>
                </p:cNvSpPr>
                <p:nvPr/>
              </p:nvSpPr>
              <p:spPr bwMode="gray">
                <a:xfrm>
                  <a:off x="3039" y="2690"/>
                  <a:ext cx="218" cy="76"/>
                </a:xfrm>
                <a:custGeom>
                  <a:avLst/>
                  <a:gdLst>
                    <a:gd name="T0" fmla="*/ 2903 w 92"/>
                    <a:gd name="T1" fmla="*/ 418 h 32"/>
                    <a:gd name="T2" fmla="*/ 2874 w 92"/>
                    <a:gd name="T3" fmla="*/ 321 h 32"/>
                    <a:gd name="T4" fmla="*/ 1263 w 92"/>
                    <a:gd name="T5" fmla="*/ 157 h 32"/>
                    <a:gd name="T6" fmla="*/ 66 w 92"/>
                    <a:gd name="T7" fmla="*/ 924 h 32"/>
                    <a:gd name="T8" fmla="*/ 66 w 92"/>
                    <a:gd name="T9" fmla="*/ 1014 h 32"/>
                    <a:gd name="T10" fmla="*/ 1291 w 92"/>
                    <a:gd name="T11" fmla="*/ 321 h 32"/>
                    <a:gd name="T12" fmla="*/ 2903 w 92"/>
                    <a:gd name="T13" fmla="*/ 418 h 32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2"/>
                    <a:gd name="T22" fmla="*/ 0 h 32"/>
                    <a:gd name="T23" fmla="*/ 92 w 92"/>
                    <a:gd name="T24" fmla="*/ 32 h 32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2" h="32">
                      <a:moveTo>
                        <a:pt x="92" y="13"/>
                      </a:moveTo>
                      <a:cubicBezTo>
                        <a:pt x="92" y="12"/>
                        <a:pt x="91" y="10"/>
                        <a:pt x="91" y="10"/>
                      </a:cubicBezTo>
                      <a:cubicBezTo>
                        <a:pt x="90" y="3"/>
                        <a:pt x="64" y="0"/>
                        <a:pt x="40" y="5"/>
                      </a:cubicBezTo>
                      <a:cubicBezTo>
                        <a:pt x="16" y="11"/>
                        <a:pt x="0" y="23"/>
                        <a:pt x="2" y="29"/>
                      </a:cubicBezTo>
                      <a:cubicBezTo>
                        <a:pt x="2" y="30"/>
                        <a:pt x="2" y="31"/>
                        <a:pt x="2" y="32"/>
                      </a:cubicBezTo>
                      <a:cubicBezTo>
                        <a:pt x="5" y="25"/>
                        <a:pt x="20" y="15"/>
                        <a:pt x="41" y="10"/>
                      </a:cubicBezTo>
                      <a:cubicBezTo>
                        <a:pt x="62" y="5"/>
                        <a:pt x="85" y="8"/>
                        <a:pt x="92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131" name="Freeform 126"/>
                <p:cNvSpPr>
                  <a:spLocks/>
                </p:cNvSpPr>
                <p:nvPr/>
              </p:nvSpPr>
              <p:spPr bwMode="gray">
                <a:xfrm>
                  <a:off x="3072" y="2832"/>
                  <a:ext cx="222" cy="76"/>
                </a:xfrm>
                <a:custGeom>
                  <a:avLst/>
                  <a:gdLst>
                    <a:gd name="T0" fmla="*/ 2924 w 94"/>
                    <a:gd name="T1" fmla="*/ 418 h 32"/>
                    <a:gd name="T2" fmla="*/ 2900 w 94"/>
                    <a:gd name="T3" fmla="*/ 321 h 32"/>
                    <a:gd name="T4" fmla="*/ 1278 w 94"/>
                    <a:gd name="T5" fmla="*/ 185 h 32"/>
                    <a:gd name="T6" fmla="*/ 66 w 94"/>
                    <a:gd name="T7" fmla="*/ 952 h 32"/>
                    <a:gd name="T8" fmla="*/ 94 w 94"/>
                    <a:gd name="T9" fmla="*/ 1014 h 32"/>
                    <a:gd name="T10" fmla="*/ 1306 w 94"/>
                    <a:gd name="T11" fmla="*/ 321 h 32"/>
                    <a:gd name="T12" fmla="*/ 2924 w 94"/>
                    <a:gd name="T13" fmla="*/ 418 h 32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2"/>
                    <a:gd name="T23" fmla="*/ 94 w 94"/>
                    <a:gd name="T24" fmla="*/ 32 h 32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2">
                      <a:moveTo>
                        <a:pt x="94" y="13"/>
                      </a:moveTo>
                      <a:cubicBezTo>
                        <a:pt x="94" y="12"/>
                        <a:pt x="93" y="11"/>
                        <a:pt x="93" y="10"/>
                      </a:cubicBez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1"/>
                        <a:pt x="0" y="23"/>
                        <a:pt x="2" y="30"/>
                      </a:cubicBezTo>
                      <a:cubicBezTo>
                        <a:pt x="2" y="30"/>
                        <a:pt x="2" y="32"/>
                        <a:pt x="3" y="32"/>
                      </a:cubicBezTo>
                      <a:cubicBezTo>
                        <a:pt x="6" y="26"/>
                        <a:pt x="21" y="15"/>
                        <a:pt x="42" y="10"/>
                      </a:cubicBezTo>
                      <a:cubicBezTo>
                        <a:pt x="63" y="5"/>
                        <a:pt x="87" y="8"/>
                        <a:pt x="94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132" name="Freeform 127"/>
                <p:cNvSpPr>
                  <a:spLocks/>
                </p:cNvSpPr>
                <p:nvPr/>
              </p:nvSpPr>
              <p:spPr bwMode="gray">
                <a:xfrm>
                  <a:off x="3084" y="2879"/>
                  <a:ext cx="222" cy="78"/>
                </a:xfrm>
                <a:custGeom>
                  <a:avLst/>
                  <a:gdLst>
                    <a:gd name="T0" fmla="*/ 2924 w 94"/>
                    <a:gd name="T1" fmla="*/ 435 h 33"/>
                    <a:gd name="T2" fmla="*/ 2900 w 94"/>
                    <a:gd name="T3" fmla="*/ 340 h 33"/>
                    <a:gd name="T4" fmla="*/ 1278 w 94"/>
                    <a:gd name="T5" fmla="*/ 184 h 33"/>
                    <a:gd name="T6" fmla="*/ 66 w 94"/>
                    <a:gd name="T7" fmla="*/ 938 h 33"/>
                    <a:gd name="T8" fmla="*/ 94 w 94"/>
                    <a:gd name="T9" fmla="*/ 1028 h 33"/>
                    <a:gd name="T10" fmla="*/ 1306 w 94"/>
                    <a:gd name="T11" fmla="*/ 340 h 33"/>
                    <a:gd name="T12" fmla="*/ 2924 w 94"/>
                    <a:gd name="T13" fmla="*/ 435 h 33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3"/>
                    <a:gd name="T23" fmla="*/ 94 w 94"/>
                    <a:gd name="T24" fmla="*/ 33 h 33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3">
                      <a:moveTo>
                        <a:pt x="94" y="14"/>
                      </a:moveTo>
                      <a:cubicBezTo>
                        <a:pt x="94" y="13"/>
                        <a:pt x="93" y="11"/>
                        <a:pt x="93" y="11"/>
                      </a:cubicBez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2"/>
                        <a:pt x="0" y="24"/>
                        <a:pt x="2" y="30"/>
                      </a:cubicBezTo>
                      <a:cubicBezTo>
                        <a:pt x="2" y="31"/>
                        <a:pt x="2" y="32"/>
                        <a:pt x="3" y="33"/>
                      </a:cubicBezTo>
                      <a:cubicBezTo>
                        <a:pt x="5" y="26"/>
                        <a:pt x="21" y="16"/>
                        <a:pt x="42" y="11"/>
                      </a:cubicBezTo>
                      <a:cubicBezTo>
                        <a:pt x="63" y="6"/>
                        <a:pt x="87" y="9"/>
                        <a:pt x="94" y="14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133" name="Freeform 128"/>
                <p:cNvSpPr>
                  <a:spLocks/>
                </p:cNvSpPr>
                <p:nvPr/>
              </p:nvSpPr>
              <p:spPr bwMode="gray">
                <a:xfrm>
                  <a:off x="3096" y="2927"/>
                  <a:ext cx="222" cy="78"/>
                </a:xfrm>
                <a:custGeom>
                  <a:avLst/>
                  <a:gdLst>
                    <a:gd name="T0" fmla="*/ 2900 w 94"/>
                    <a:gd name="T1" fmla="*/ 319 h 33"/>
                    <a:gd name="T2" fmla="*/ 1278 w 94"/>
                    <a:gd name="T3" fmla="*/ 184 h 33"/>
                    <a:gd name="T4" fmla="*/ 66 w 94"/>
                    <a:gd name="T5" fmla="*/ 938 h 33"/>
                    <a:gd name="T6" fmla="*/ 66 w 94"/>
                    <a:gd name="T7" fmla="*/ 1028 h 33"/>
                    <a:gd name="T8" fmla="*/ 1306 w 94"/>
                    <a:gd name="T9" fmla="*/ 319 h 33"/>
                    <a:gd name="T10" fmla="*/ 2900 w 94"/>
                    <a:gd name="T11" fmla="*/ 409 h 33"/>
                    <a:gd name="T12" fmla="*/ 2900 w 94"/>
                    <a:gd name="T13" fmla="*/ 319 h 33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3"/>
                    <a:gd name="T23" fmla="*/ 94 w 94"/>
                    <a:gd name="T24" fmla="*/ 33 h 33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3">
                      <a:moveTo>
                        <a:pt x="93" y="10"/>
                      </a:move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1"/>
                        <a:pt x="0" y="24"/>
                        <a:pt x="2" y="30"/>
                      </a:cubicBezTo>
                      <a:cubicBezTo>
                        <a:pt x="2" y="31"/>
                        <a:pt x="2" y="32"/>
                        <a:pt x="2" y="33"/>
                      </a:cubicBezTo>
                      <a:cubicBezTo>
                        <a:pt x="5" y="26"/>
                        <a:pt x="21" y="15"/>
                        <a:pt x="42" y="10"/>
                      </a:cubicBezTo>
                      <a:cubicBezTo>
                        <a:pt x="63" y="6"/>
                        <a:pt x="87" y="8"/>
                        <a:pt x="93" y="13"/>
                      </a:cubicBezTo>
                      <a:cubicBezTo>
                        <a:pt x="94" y="12"/>
                        <a:pt x="93" y="11"/>
                        <a:pt x="93" y="10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</p:grpSp>
        </p:grpSp>
      </p:grpSp>
      <p:grpSp>
        <p:nvGrpSpPr>
          <p:cNvPr id="2064" name="Group 110"/>
          <p:cNvGrpSpPr>
            <a:grpSpLocks/>
          </p:cNvGrpSpPr>
          <p:nvPr/>
        </p:nvGrpSpPr>
        <p:grpSpPr bwMode="gray">
          <a:xfrm rot="774772">
            <a:off x="4691063" y="2349500"/>
            <a:ext cx="458787" cy="1327150"/>
            <a:chOff x="393" y="1110"/>
            <a:chExt cx="842" cy="2430"/>
          </a:xfrm>
          <a:effectLst>
            <a:outerShdw blurRad="127000" dir="18900000" sy="23000" kx="-1200000" algn="bl" rotWithShape="0">
              <a:prstClr val="black">
                <a:alpha val="20000"/>
              </a:prstClr>
            </a:outerShdw>
          </a:effectLst>
        </p:grpSpPr>
        <p:sp>
          <p:nvSpPr>
            <p:cNvPr id="4" name="Freeform 111"/>
            <p:cNvSpPr>
              <a:spLocks/>
            </p:cNvSpPr>
            <p:nvPr/>
          </p:nvSpPr>
          <p:spPr bwMode="gray">
            <a:xfrm>
              <a:off x="412" y="1105"/>
              <a:ext cx="813" cy="2110"/>
            </a:xfrm>
            <a:custGeom>
              <a:avLst/>
              <a:gdLst/>
              <a:ahLst/>
              <a:cxnLst>
                <a:cxn ang="0">
                  <a:pos x="379" y="911"/>
                </a:cxn>
                <a:cxn ang="0">
                  <a:pos x="337" y="749"/>
                </a:cxn>
                <a:cxn ang="0">
                  <a:pos x="328" y="727"/>
                </a:cxn>
                <a:cxn ang="0">
                  <a:pos x="215" y="358"/>
                </a:cxn>
                <a:cxn ang="0">
                  <a:pos x="215" y="357"/>
                </a:cxn>
                <a:cxn ang="0">
                  <a:pos x="264" y="193"/>
                </a:cxn>
                <a:cxn ang="0">
                  <a:pos x="277" y="116"/>
                </a:cxn>
                <a:cxn ang="0">
                  <a:pos x="187" y="11"/>
                </a:cxn>
                <a:cxn ang="0">
                  <a:pos x="145" y="59"/>
                </a:cxn>
                <a:cxn ang="0">
                  <a:pos x="138" y="33"/>
                </a:cxn>
                <a:cxn ang="0">
                  <a:pos x="124" y="74"/>
                </a:cxn>
                <a:cxn ang="0">
                  <a:pos x="82" y="12"/>
                </a:cxn>
                <a:cxn ang="0">
                  <a:pos x="75" y="57"/>
                </a:cxn>
                <a:cxn ang="0">
                  <a:pos x="42" y="50"/>
                </a:cxn>
                <a:cxn ang="0">
                  <a:pos x="11" y="111"/>
                </a:cxn>
                <a:cxn ang="0">
                  <a:pos x="11" y="204"/>
                </a:cxn>
                <a:cxn ang="0">
                  <a:pos x="173" y="371"/>
                </a:cxn>
                <a:cxn ang="0">
                  <a:pos x="249" y="751"/>
                </a:cxn>
                <a:cxn ang="0">
                  <a:pos x="250" y="770"/>
                </a:cxn>
                <a:cxn ang="0">
                  <a:pos x="290" y="939"/>
                </a:cxn>
                <a:cxn ang="0">
                  <a:pos x="310" y="984"/>
                </a:cxn>
                <a:cxn ang="0">
                  <a:pos x="379" y="971"/>
                </a:cxn>
                <a:cxn ang="0">
                  <a:pos x="379" y="911"/>
                </a:cxn>
              </a:cxnLst>
              <a:rect l="0" t="0" r="r" b="b"/>
              <a:pathLst>
                <a:path w="385" h="997">
                  <a:moveTo>
                    <a:pt x="379" y="911"/>
                  </a:moveTo>
                  <a:cubicBezTo>
                    <a:pt x="337" y="749"/>
                    <a:pt x="337" y="749"/>
                    <a:pt x="337" y="749"/>
                  </a:cubicBezTo>
                  <a:cubicBezTo>
                    <a:pt x="337" y="749"/>
                    <a:pt x="333" y="736"/>
                    <a:pt x="328" y="727"/>
                  </a:cubicBezTo>
                  <a:cubicBezTo>
                    <a:pt x="215" y="358"/>
                    <a:pt x="215" y="358"/>
                    <a:pt x="215" y="358"/>
                  </a:cubicBezTo>
                  <a:cubicBezTo>
                    <a:pt x="215" y="357"/>
                    <a:pt x="215" y="357"/>
                    <a:pt x="215" y="357"/>
                  </a:cubicBezTo>
                  <a:cubicBezTo>
                    <a:pt x="264" y="193"/>
                    <a:pt x="264" y="193"/>
                    <a:pt x="264" y="193"/>
                  </a:cubicBezTo>
                  <a:cubicBezTo>
                    <a:pt x="276" y="170"/>
                    <a:pt x="277" y="116"/>
                    <a:pt x="277" y="116"/>
                  </a:cubicBezTo>
                  <a:cubicBezTo>
                    <a:pt x="253" y="42"/>
                    <a:pt x="187" y="11"/>
                    <a:pt x="187" y="11"/>
                  </a:cubicBezTo>
                  <a:cubicBezTo>
                    <a:pt x="187" y="11"/>
                    <a:pt x="156" y="46"/>
                    <a:pt x="145" y="59"/>
                  </a:cubicBezTo>
                  <a:cubicBezTo>
                    <a:pt x="144" y="41"/>
                    <a:pt x="138" y="33"/>
                    <a:pt x="138" y="33"/>
                  </a:cubicBezTo>
                  <a:cubicBezTo>
                    <a:pt x="134" y="34"/>
                    <a:pt x="127" y="59"/>
                    <a:pt x="124" y="74"/>
                  </a:cubicBezTo>
                  <a:cubicBezTo>
                    <a:pt x="93" y="0"/>
                    <a:pt x="82" y="12"/>
                    <a:pt x="82" y="12"/>
                  </a:cubicBezTo>
                  <a:cubicBezTo>
                    <a:pt x="75" y="57"/>
                    <a:pt x="75" y="57"/>
                    <a:pt x="75" y="57"/>
                  </a:cubicBezTo>
                  <a:cubicBezTo>
                    <a:pt x="75" y="57"/>
                    <a:pt x="50" y="49"/>
                    <a:pt x="42" y="50"/>
                  </a:cubicBezTo>
                  <a:cubicBezTo>
                    <a:pt x="24" y="52"/>
                    <a:pt x="11" y="111"/>
                    <a:pt x="11" y="111"/>
                  </a:cubicBezTo>
                  <a:cubicBezTo>
                    <a:pt x="0" y="157"/>
                    <a:pt x="0" y="184"/>
                    <a:pt x="11" y="204"/>
                  </a:cubicBezTo>
                  <a:cubicBezTo>
                    <a:pt x="34" y="243"/>
                    <a:pt x="125" y="328"/>
                    <a:pt x="173" y="371"/>
                  </a:cubicBezTo>
                  <a:cubicBezTo>
                    <a:pt x="193" y="469"/>
                    <a:pt x="249" y="752"/>
                    <a:pt x="249" y="751"/>
                  </a:cubicBezTo>
                  <a:cubicBezTo>
                    <a:pt x="249" y="753"/>
                    <a:pt x="250" y="762"/>
                    <a:pt x="250" y="770"/>
                  </a:cubicBezTo>
                  <a:cubicBezTo>
                    <a:pt x="290" y="939"/>
                    <a:pt x="290" y="939"/>
                    <a:pt x="290" y="939"/>
                  </a:cubicBezTo>
                  <a:cubicBezTo>
                    <a:pt x="290" y="939"/>
                    <a:pt x="299" y="971"/>
                    <a:pt x="310" y="984"/>
                  </a:cubicBezTo>
                  <a:cubicBezTo>
                    <a:pt x="310" y="984"/>
                    <a:pt x="351" y="997"/>
                    <a:pt x="379" y="971"/>
                  </a:cubicBezTo>
                  <a:cubicBezTo>
                    <a:pt x="379" y="971"/>
                    <a:pt x="385" y="940"/>
                    <a:pt x="379" y="911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de-DE" dirty="0">
                <a:latin typeface="Calibri" pitchFamily="34" charset="0"/>
                <a:cs typeface="+mn-cs"/>
              </a:endParaRPr>
            </a:p>
          </p:txBody>
        </p:sp>
        <p:grpSp>
          <p:nvGrpSpPr>
            <p:cNvPr id="2104" name="Group 112"/>
            <p:cNvGrpSpPr>
              <a:grpSpLocks/>
            </p:cNvGrpSpPr>
            <p:nvPr/>
          </p:nvGrpSpPr>
          <p:grpSpPr bwMode="gray">
            <a:xfrm>
              <a:off x="393" y="1131"/>
              <a:ext cx="639" cy="1608"/>
              <a:chOff x="393" y="1131"/>
              <a:chExt cx="639" cy="1608"/>
            </a:xfrm>
          </p:grpSpPr>
          <p:sp>
            <p:nvSpPr>
              <p:cNvPr id="2119" name="Freeform 113"/>
              <p:cNvSpPr>
                <a:spLocks/>
              </p:cNvSpPr>
              <p:nvPr/>
            </p:nvSpPr>
            <p:spPr bwMode="gray">
              <a:xfrm>
                <a:off x="674" y="1131"/>
                <a:ext cx="331" cy="823"/>
              </a:xfrm>
              <a:custGeom>
                <a:avLst/>
                <a:gdLst>
                  <a:gd name="T0" fmla="*/ 0 w 156"/>
                  <a:gd name="T1" fmla="*/ 1280 h 389"/>
                  <a:gd name="T2" fmla="*/ 1602 w 156"/>
                  <a:gd name="T3" fmla="*/ 7756 h 389"/>
                  <a:gd name="T4" fmla="*/ 2062 w 156"/>
                  <a:gd name="T5" fmla="*/ 6307 h 389"/>
                  <a:gd name="T6" fmla="*/ 2945 w 156"/>
                  <a:gd name="T7" fmla="*/ 3410 h 389"/>
                  <a:gd name="T8" fmla="*/ 3106 w 156"/>
                  <a:gd name="T9" fmla="*/ 2122 h 389"/>
                  <a:gd name="T10" fmla="*/ 1279 w 156"/>
                  <a:gd name="T11" fmla="*/ 17 h 389"/>
                  <a:gd name="T12" fmla="*/ 0 w 156"/>
                  <a:gd name="T13" fmla="*/ 1280 h 389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w 156"/>
                  <a:gd name="T22" fmla="*/ 0 h 389"/>
                  <a:gd name="T23" fmla="*/ 156 w 156"/>
                  <a:gd name="T24" fmla="*/ 389 h 389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T21" t="T22" r="T23" b="T24"/>
                <a:pathLst>
                  <a:path w="156" h="389">
                    <a:moveTo>
                      <a:pt x="0" y="64"/>
                    </a:moveTo>
                    <a:cubicBezTo>
                      <a:pt x="0" y="64"/>
                      <a:pt x="66" y="329"/>
                      <a:pt x="79" y="387"/>
                    </a:cubicBezTo>
                    <a:cubicBezTo>
                      <a:pt x="79" y="389"/>
                      <a:pt x="101" y="320"/>
                      <a:pt x="102" y="315"/>
                    </a:cubicBezTo>
                    <a:cubicBezTo>
                      <a:pt x="118" y="266"/>
                      <a:pt x="145" y="170"/>
                      <a:pt x="145" y="170"/>
                    </a:cubicBezTo>
                    <a:cubicBezTo>
                      <a:pt x="145" y="170"/>
                      <a:pt x="156" y="134"/>
                      <a:pt x="153" y="106"/>
                    </a:cubicBezTo>
                    <a:cubicBezTo>
                      <a:pt x="149" y="72"/>
                      <a:pt x="91" y="0"/>
                      <a:pt x="63" y="1"/>
                    </a:cubicBezTo>
                    <a:cubicBezTo>
                      <a:pt x="39" y="2"/>
                      <a:pt x="0" y="64"/>
                      <a:pt x="0" y="64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120" name="Freeform 114"/>
              <p:cNvSpPr>
                <a:spLocks/>
              </p:cNvSpPr>
              <p:nvPr/>
            </p:nvSpPr>
            <p:spPr bwMode="gray">
              <a:xfrm>
                <a:off x="393" y="1214"/>
                <a:ext cx="639" cy="1525"/>
              </a:xfrm>
              <a:custGeom>
                <a:avLst/>
                <a:gdLst>
                  <a:gd name="T0" fmla="*/ 5192 w 302"/>
                  <a:gd name="T1" fmla="*/ 14431 h 721"/>
                  <a:gd name="T2" fmla="*/ 6054 w 302"/>
                  <a:gd name="T3" fmla="*/ 14214 h 721"/>
                  <a:gd name="T4" fmla="*/ 4073 w 302"/>
                  <a:gd name="T5" fmla="*/ 6303 h 721"/>
                  <a:gd name="T6" fmla="*/ 2528 w 302"/>
                  <a:gd name="T7" fmla="*/ 558 h 721"/>
                  <a:gd name="T8" fmla="*/ 1026 w 302"/>
                  <a:gd name="T9" fmla="*/ 17 h 721"/>
                  <a:gd name="T10" fmla="*/ 465 w 302"/>
                  <a:gd name="T11" fmla="*/ 984 h 721"/>
                  <a:gd name="T12" fmla="*/ 398 w 302"/>
                  <a:gd name="T13" fmla="*/ 3105 h 721"/>
                  <a:gd name="T14" fmla="*/ 1602 w 302"/>
                  <a:gd name="T15" fmla="*/ 4505 h 721"/>
                  <a:gd name="T16" fmla="*/ 3648 w 302"/>
                  <a:gd name="T17" fmla="*/ 6443 h 721"/>
                  <a:gd name="T18" fmla="*/ 5171 w 302"/>
                  <a:gd name="T19" fmla="*/ 14013 h 721"/>
                  <a:gd name="T20" fmla="*/ 5192 w 302"/>
                  <a:gd name="T21" fmla="*/ 14431 h 721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w 302"/>
                  <a:gd name="T34" fmla="*/ 0 h 721"/>
                  <a:gd name="T35" fmla="*/ 302 w 302"/>
                  <a:gd name="T36" fmla="*/ 721 h 721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T33" t="T34" r="T35" b="T36"/>
                <a:pathLst>
                  <a:path w="302" h="721">
                    <a:moveTo>
                      <a:pt x="259" y="721"/>
                    </a:moveTo>
                    <a:cubicBezTo>
                      <a:pt x="302" y="710"/>
                      <a:pt x="302" y="710"/>
                      <a:pt x="302" y="710"/>
                    </a:cubicBezTo>
                    <a:cubicBezTo>
                      <a:pt x="203" y="315"/>
                      <a:pt x="203" y="315"/>
                      <a:pt x="203" y="315"/>
                    </a:cubicBezTo>
                    <a:cubicBezTo>
                      <a:pt x="126" y="28"/>
                      <a:pt x="126" y="28"/>
                      <a:pt x="126" y="28"/>
                    </a:cubicBezTo>
                    <a:cubicBezTo>
                      <a:pt x="126" y="28"/>
                      <a:pt x="82" y="0"/>
                      <a:pt x="51" y="1"/>
                    </a:cubicBezTo>
                    <a:cubicBezTo>
                      <a:pt x="51" y="1"/>
                      <a:pt x="37" y="1"/>
                      <a:pt x="23" y="49"/>
                    </a:cubicBezTo>
                    <a:cubicBezTo>
                      <a:pt x="23" y="49"/>
                      <a:pt x="0" y="120"/>
                      <a:pt x="20" y="155"/>
                    </a:cubicBezTo>
                    <a:cubicBezTo>
                      <a:pt x="40" y="189"/>
                      <a:pt x="80" y="225"/>
                      <a:pt x="80" y="225"/>
                    </a:cubicBezTo>
                    <a:cubicBezTo>
                      <a:pt x="80" y="225"/>
                      <a:pt x="157" y="302"/>
                      <a:pt x="182" y="322"/>
                    </a:cubicBezTo>
                    <a:cubicBezTo>
                      <a:pt x="182" y="322"/>
                      <a:pt x="239" y="605"/>
                      <a:pt x="258" y="700"/>
                    </a:cubicBezTo>
                    <a:cubicBezTo>
                      <a:pt x="259" y="705"/>
                      <a:pt x="259" y="718"/>
                      <a:pt x="259" y="721"/>
                    </a:cubicBezTo>
                  </a:path>
                </a:pathLst>
              </a:custGeom>
              <a:gradFill rotWithShape="1"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</p:grpSp>
        <p:grpSp>
          <p:nvGrpSpPr>
            <p:cNvPr id="2105" name="Group 115"/>
            <p:cNvGrpSpPr>
              <a:grpSpLocks/>
            </p:cNvGrpSpPr>
            <p:nvPr/>
          </p:nvGrpSpPr>
          <p:grpSpPr bwMode="gray">
            <a:xfrm>
              <a:off x="934" y="2646"/>
              <a:ext cx="301" cy="894"/>
              <a:chOff x="934" y="2646"/>
              <a:chExt cx="301" cy="894"/>
            </a:xfrm>
          </p:grpSpPr>
          <p:sp>
            <p:nvSpPr>
              <p:cNvPr id="2116" name="Freeform 116"/>
              <p:cNvSpPr>
                <a:spLocks/>
              </p:cNvSpPr>
              <p:nvPr/>
            </p:nvSpPr>
            <p:spPr bwMode="gray">
              <a:xfrm>
                <a:off x="934" y="2646"/>
                <a:ext cx="294" cy="546"/>
              </a:xfrm>
              <a:custGeom>
                <a:avLst/>
                <a:gdLst>
                  <a:gd name="T0" fmla="*/ 2037 w 137"/>
                  <a:gd name="T1" fmla="*/ 4831 h 258"/>
                  <a:gd name="T2" fmla="*/ 2777 w 137"/>
                  <a:gd name="T3" fmla="*/ 4855 h 258"/>
                  <a:gd name="T4" fmla="*/ 2777 w 137"/>
                  <a:gd name="T5" fmla="*/ 4874 h 258"/>
                  <a:gd name="T6" fmla="*/ 2777 w 137"/>
                  <a:gd name="T7" fmla="*/ 3718 h 258"/>
                  <a:gd name="T8" fmla="*/ 1906 w 137"/>
                  <a:gd name="T9" fmla="*/ 518 h 258"/>
                  <a:gd name="T10" fmla="*/ 1760 w 137"/>
                  <a:gd name="T11" fmla="*/ 125 h 258"/>
                  <a:gd name="T12" fmla="*/ 1760 w 137"/>
                  <a:gd name="T13" fmla="*/ 125 h 258"/>
                  <a:gd name="T14" fmla="*/ 1740 w 137"/>
                  <a:gd name="T15" fmla="*/ 104 h 258"/>
                  <a:gd name="T16" fmla="*/ 1740 w 137"/>
                  <a:gd name="T17" fmla="*/ 76 h 258"/>
                  <a:gd name="T18" fmla="*/ 871 w 137"/>
                  <a:gd name="T19" fmla="*/ 104 h 258"/>
                  <a:gd name="T20" fmla="*/ 19 w 137"/>
                  <a:gd name="T21" fmla="*/ 466 h 258"/>
                  <a:gd name="T22" fmla="*/ 19 w 137"/>
                  <a:gd name="T23" fmla="*/ 502 h 258"/>
                  <a:gd name="T24" fmla="*/ 41 w 137"/>
                  <a:gd name="T25" fmla="*/ 882 h 258"/>
                  <a:gd name="T26" fmla="*/ 888 w 137"/>
                  <a:gd name="T27" fmla="*/ 4273 h 258"/>
                  <a:gd name="T28" fmla="*/ 1313 w 137"/>
                  <a:gd name="T29" fmla="*/ 5172 h 258"/>
                  <a:gd name="T30" fmla="*/ 1313 w 137"/>
                  <a:gd name="T31" fmla="*/ 5172 h 258"/>
                  <a:gd name="T32" fmla="*/ 1313 w 137"/>
                  <a:gd name="T33" fmla="*/ 5155 h 258"/>
                  <a:gd name="T34" fmla="*/ 2037 w 137"/>
                  <a:gd name="T35" fmla="*/ 4831 h 258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w 137"/>
                  <a:gd name="T55" fmla="*/ 0 h 258"/>
                  <a:gd name="T56" fmla="*/ 137 w 137"/>
                  <a:gd name="T57" fmla="*/ 258 h 258"/>
                </a:gdLst>
                <a:ahLst/>
                <a:cxnLst>
                  <a:cxn ang="T36">
                    <a:pos x="T0" y="T1"/>
                  </a:cxn>
                  <a:cxn ang="T37">
                    <a:pos x="T2" y="T3"/>
                  </a:cxn>
                  <a:cxn ang="T38">
                    <a:pos x="T4" y="T5"/>
                  </a:cxn>
                  <a:cxn ang="T39">
                    <a:pos x="T6" y="T7"/>
                  </a:cxn>
                  <a:cxn ang="T40">
                    <a:pos x="T8" y="T9"/>
                  </a:cxn>
                  <a:cxn ang="T41">
                    <a:pos x="T10" y="T11"/>
                  </a:cxn>
                  <a:cxn ang="T42">
                    <a:pos x="T12" y="T13"/>
                  </a:cxn>
                  <a:cxn ang="T43">
                    <a:pos x="T14" y="T15"/>
                  </a:cxn>
                  <a:cxn ang="T44">
                    <a:pos x="T16" y="T17"/>
                  </a:cxn>
                  <a:cxn ang="T45">
                    <a:pos x="T18" y="T19"/>
                  </a:cxn>
                  <a:cxn ang="T46">
                    <a:pos x="T20" y="T21"/>
                  </a:cxn>
                  <a:cxn ang="T47">
                    <a:pos x="T22" y="T23"/>
                  </a:cxn>
                  <a:cxn ang="T48">
                    <a:pos x="T24" y="T25"/>
                  </a:cxn>
                  <a:cxn ang="T49">
                    <a:pos x="T26" y="T27"/>
                  </a:cxn>
                  <a:cxn ang="T50">
                    <a:pos x="T28" y="T29"/>
                  </a:cxn>
                  <a:cxn ang="T51">
                    <a:pos x="T30" y="T31"/>
                  </a:cxn>
                  <a:cxn ang="T52">
                    <a:pos x="T32" y="T33"/>
                  </a:cxn>
                  <a:cxn ang="T53">
                    <a:pos x="T34" y="T35"/>
                  </a:cxn>
                </a:cxnLst>
                <a:rect l="T54" t="T55" r="T56" b="T57"/>
                <a:pathLst>
                  <a:path w="137" h="258">
                    <a:moveTo>
                      <a:pt x="96" y="241"/>
                    </a:moveTo>
                    <a:cubicBezTo>
                      <a:pt x="114" y="237"/>
                      <a:pt x="130" y="237"/>
                      <a:pt x="131" y="242"/>
                    </a:cubicBezTo>
                    <a:cubicBezTo>
                      <a:pt x="131" y="242"/>
                      <a:pt x="131" y="242"/>
                      <a:pt x="131" y="243"/>
                    </a:cubicBezTo>
                    <a:cubicBezTo>
                      <a:pt x="132" y="235"/>
                      <a:pt x="137" y="207"/>
                      <a:pt x="131" y="185"/>
                    </a:cubicBezTo>
                    <a:cubicBezTo>
                      <a:pt x="90" y="26"/>
                      <a:pt x="90" y="26"/>
                      <a:pt x="90" y="26"/>
                    </a:cubicBezTo>
                    <a:cubicBezTo>
                      <a:pt x="90" y="26"/>
                      <a:pt x="87" y="16"/>
                      <a:pt x="83" y="6"/>
                    </a:cubicBezTo>
                    <a:cubicBezTo>
                      <a:pt x="83" y="6"/>
                      <a:pt x="83" y="6"/>
                      <a:pt x="83" y="6"/>
                    </a:cubicBezTo>
                    <a:cubicBezTo>
                      <a:pt x="82" y="5"/>
                      <a:pt x="82" y="5"/>
                      <a:pt x="82" y="5"/>
                    </a:cubicBezTo>
                    <a:cubicBezTo>
                      <a:pt x="82" y="4"/>
                      <a:pt x="82" y="4"/>
                      <a:pt x="82" y="4"/>
                    </a:cubicBezTo>
                    <a:cubicBezTo>
                      <a:pt x="78" y="0"/>
                      <a:pt x="61" y="0"/>
                      <a:pt x="41" y="5"/>
                    </a:cubicBezTo>
                    <a:cubicBezTo>
                      <a:pt x="19" y="10"/>
                      <a:pt x="0" y="17"/>
                      <a:pt x="1" y="23"/>
                    </a:cubicBezTo>
                    <a:cubicBezTo>
                      <a:pt x="1" y="24"/>
                      <a:pt x="1" y="25"/>
                      <a:pt x="1" y="25"/>
                    </a:cubicBezTo>
                    <a:cubicBezTo>
                      <a:pt x="1" y="27"/>
                      <a:pt x="2" y="44"/>
                      <a:pt x="2" y="44"/>
                    </a:cubicBezTo>
                    <a:cubicBezTo>
                      <a:pt x="42" y="213"/>
                      <a:pt x="42" y="213"/>
                      <a:pt x="42" y="213"/>
                    </a:cubicBezTo>
                    <a:cubicBezTo>
                      <a:pt x="42" y="213"/>
                      <a:pt x="54" y="253"/>
                      <a:pt x="62" y="258"/>
                    </a:cubicBezTo>
                    <a:cubicBezTo>
                      <a:pt x="62" y="258"/>
                      <a:pt x="62" y="258"/>
                      <a:pt x="62" y="258"/>
                    </a:cubicBezTo>
                    <a:cubicBezTo>
                      <a:pt x="62" y="258"/>
                      <a:pt x="62" y="257"/>
                      <a:pt x="62" y="257"/>
                    </a:cubicBezTo>
                    <a:cubicBezTo>
                      <a:pt x="60" y="252"/>
                      <a:pt x="77" y="246"/>
                      <a:pt x="96" y="24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E8E8E8"/>
                  </a:gs>
                  <a:gs pos="100000">
                    <a:srgbClr val="808080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117" name="Freeform 117"/>
              <p:cNvSpPr>
                <a:spLocks/>
              </p:cNvSpPr>
              <p:nvPr/>
            </p:nvSpPr>
            <p:spPr bwMode="gray">
              <a:xfrm>
                <a:off x="1064" y="3147"/>
                <a:ext cx="150" cy="57"/>
              </a:xfrm>
              <a:custGeom>
                <a:avLst/>
                <a:gdLst>
                  <a:gd name="T0" fmla="*/ 934 w 71"/>
                  <a:gd name="T1" fmla="*/ 236 h 27"/>
                  <a:gd name="T2" fmla="*/ 982 w 71"/>
                  <a:gd name="T3" fmla="*/ 414 h 27"/>
                  <a:gd name="T4" fmla="*/ 1415 w 71"/>
                  <a:gd name="T5" fmla="*/ 160 h 27"/>
                  <a:gd name="T6" fmla="*/ 1415 w 71"/>
                  <a:gd name="T7" fmla="*/ 144 h 27"/>
                  <a:gd name="T8" fmla="*/ 1415 w 71"/>
                  <a:gd name="T9" fmla="*/ 120 h 27"/>
                  <a:gd name="T10" fmla="*/ 1415 w 71"/>
                  <a:gd name="T11" fmla="*/ 103 h 27"/>
                  <a:gd name="T12" fmla="*/ 718 w 71"/>
                  <a:gd name="T13" fmla="*/ 76 h 27"/>
                  <a:gd name="T14" fmla="*/ 36 w 71"/>
                  <a:gd name="T15" fmla="*/ 397 h 27"/>
                  <a:gd name="T16" fmla="*/ 36 w 71"/>
                  <a:gd name="T17" fmla="*/ 414 h 27"/>
                  <a:gd name="T18" fmla="*/ 642 w 71"/>
                  <a:gd name="T19" fmla="*/ 498 h 27"/>
                  <a:gd name="T20" fmla="*/ 594 w 71"/>
                  <a:gd name="T21" fmla="*/ 338 h 27"/>
                  <a:gd name="T22" fmla="*/ 934 w 71"/>
                  <a:gd name="T23" fmla="*/ 236 h 27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w 71"/>
                  <a:gd name="T37" fmla="*/ 0 h 27"/>
                  <a:gd name="T38" fmla="*/ 71 w 71"/>
                  <a:gd name="T39" fmla="*/ 27 h 27"/>
                </a:gdLst>
                <a:ahLst/>
                <a:cxnLst>
                  <a:cxn ang="T24">
                    <a:pos x="T0" y="T1"/>
                  </a:cxn>
                  <a:cxn ang="T25">
                    <a:pos x="T2" y="T3"/>
                  </a:cxn>
                  <a:cxn ang="T26">
                    <a:pos x="T4" y="T5"/>
                  </a:cxn>
                  <a:cxn ang="T27">
                    <a:pos x="T6" y="T7"/>
                  </a:cxn>
                  <a:cxn ang="T28">
                    <a:pos x="T8" y="T9"/>
                  </a:cxn>
                  <a:cxn ang="T29">
                    <a:pos x="T10" y="T11"/>
                  </a:cxn>
                  <a:cxn ang="T30">
                    <a:pos x="T12" y="T13"/>
                  </a:cxn>
                  <a:cxn ang="T31">
                    <a:pos x="T14" y="T15"/>
                  </a:cxn>
                  <a:cxn ang="T32">
                    <a:pos x="T16" y="T17"/>
                  </a:cxn>
                  <a:cxn ang="T33">
                    <a:pos x="T18" y="T19"/>
                  </a:cxn>
                  <a:cxn ang="T34">
                    <a:pos x="T20" y="T21"/>
                  </a:cxn>
                  <a:cxn ang="T35">
                    <a:pos x="T22" y="T23"/>
                  </a:cxn>
                </a:cxnLst>
                <a:rect l="T36" t="T37" r="T38" b="T39"/>
                <a:pathLst>
                  <a:path w="71" h="27">
                    <a:moveTo>
                      <a:pt x="47" y="12"/>
                    </a:moveTo>
                    <a:cubicBezTo>
                      <a:pt x="49" y="21"/>
                      <a:pt x="49" y="21"/>
                      <a:pt x="49" y="21"/>
                    </a:cubicBezTo>
                    <a:cubicBezTo>
                      <a:pt x="60" y="17"/>
                      <a:pt x="69" y="12"/>
                      <a:pt x="71" y="8"/>
                    </a:cubicBezTo>
                    <a:cubicBezTo>
                      <a:pt x="71" y="8"/>
                      <a:pt x="71" y="7"/>
                      <a:pt x="71" y="7"/>
                    </a:cubicBezTo>
                    <a:cubicBezTo>
                      <a:pt x="71" y="7"/>
                      <a:pt x="71" y="6"/>
                      <a:pt x="71" y="6"/>
                    </a:cubicBezTo>
                    <a:cubicBezTo>
                      <a:pt x="71" y="5"/>
                      <a:pt x="71" y="5"/>
                      <a:pt x="71" y="5"/>
                    </a:cubicBezTo>
                    <a:cubicBezTo>
                      <a:pt x="70" y="0"/>
                      <a:pt x="54" y="0"/>
                      <a:pt x="36" y="4"/>
                    </a:cubicBezTo>
                    <a:cubicBezTo>
                      <a:pt x="17" y="9"/>
                      <a:pt x="0" y="15"/>
                      <a:pt x="2" y="20"/>
                    </a:cubicBezTo>
                    <a:cubicBezTo>
                      <a:pt x="2" y="20"/>
                      <a:pt x="2" y="21"/>
                      <a:pt x="2" y="21"/>
                    </a:cubicBezTo>
                    <a:cubicBezTo>
                      <a:pt x="5" y="25"/>
                      <a:pt x="18" y="27"/>
                      <a:pt x="32" y="25"/>
                    </a:cubicBezTo>
                    <a:cubicBezTo>
                      <a:pt x="30" y="17"/>
                      <a:pt x="30" y="17"/>
                      <a:pt x="30" y="17"/>
                    </a:cubicBezTo>
                    <a:cubicBezTo>
                      <a:pt x="36" y="13"/>
                      <a:pt x="47" y="12"/>
                      <a:pt x="47" y="12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808080"/>
                  </a:gs>
                  <a:gs pos="100000">
                    <a:srgbClr val="5D5D5D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118" name="Freeform 118"/>
              <p:cNvSpPr>
                <a:spLocks/>
              </p:cNvSpPr>
              <p:nvPr/>
            </p:nvSpPr>
            <p:spPr bwMode="gray">
              <a:xfrm>
                <a:off x="1127" y="3172"/>
                <a:ext cx="108" cy="368"/>
              </a:xfrm>
              <a:custGeom>
                <a:avLst/>
                <a:gdLst>
                  <a:gd name="T0" fmla="*/ 1027 w 51"/>
                  <a:gd name="T1" fmla="*/ 3479 h 174"/>
                  <a:gd name="T2" fmla="*/ 381 w 51"/>
                  <a:gd name="T3" fmla="*/ 180 h 174"/>
                  <a:gd name="T4" fmla="*/ 341 w 51"/>
                  <a:gd name="T5" fmla="*/ 0 h 174"/>
                  <a:gd name="T6" fmla="*/ 0 w 51"/>
                  <a:gd name="T7" fmla="*/ 104 h 174"/>
                  <a:gd name="T8" fmla="*/ 36 w 51"/>
                  <a:gd name="T9" fmla="*/ 256 h 174"/>
                  <a:gd name="T10" fmla="*/ 1004 w 51"/>
                  <a:gd name="T11" fmla="*/ 3479 h 174"/>
                  <a:gd name="T12" fmla="*/ 1027 w 51"/>
                  <a:gd name="T13" fmla="*/ 3479 h 174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w 51"/>
                  <a:gd name="T22" fmla="*/ 0 h 174"/>
                  <a:gd name="T23" fmla="*/ 51 w 51"/>
                  <a:gd name="T24" fmla="*/ 174 h 174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T21" t="T22" r="T23" b="T24"/>
                <a:pathLst>
                  <a:path w="51" h="174">
                    <a:moveTo>
                      <a:pt x="51" y="174"/>
                    </a:moveTo>
                    <a:cubicBezTo>
                      <a:pt x="19" y="9"/>
                      <a:pt x="19" y="9"/>
                      <a:pt x="19" y="9"/>
                    </a:cubicBezTo>
                    <a:cubicBezTo>
                      <a:pt x="17" y="0"/>
                      <a:pt x="17" y="0"/>
                      <a:pt x="17" y="0"/>
                    </a:cubicBezTo>
                    <a:cubicBezTo>
                      <a:pt x="17" y="0"/>
                      <a:pt x="6" y="1"/>
                      <a:pt x="0" y="5"/>
                    </a:cubicBezTo>
                    <a:cubicBezTo>
                      <a:pt x="2" y="13"/>
                      <a:pt x="2" y="13"/>
                      <a:pt x="2" y="13"/>
                    </a:cubicBezTo>
                    <a:cubicBezTo>
                      <a:pt x="50" y="174"/>
                      <a:pt x="50" y="174"/>
                      <a:pt x="50" y="174"/>
                    </a:cubicBezTo>
                    <a:lnTo>
                      <a:pt x="51" y="17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BFBFBF"/>
                  </a:gs>
                  <a:gs pos="100000">
                    <a:srgbClr val="808080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</p:grpSp>
        <p:grpSp>
          <p:nvGrpSpPr>
            <p:cNvPr id="2106" name="Group 119"/>
            <p:cNvGrpSpPr>
              <a:grpSpLocks/>
            </p:cNvGrpSpPr>
            <p:nvPr/>
          </p:nvGrpSpPr>
          <p:grpSpPr bwMode="gray">
            <a:xfrm>
              <a:off x="526" y="1125"/>
              <a:ext cx="692" cy="2039"/>
              <a:chOff x="526" y="1125"/>
              <a:chExt cx="692" cy="2039"/>
            </a:xfrm>
          </p:grpSpPr>
          <p:sp>
            <p:nvSpPr>
              <p:cNvPr id="5" name="Freeform 120"/>
              <p:cNvSpPr>
                <a:spLocks/>
              </p:cNvSpPr>
              <p:nvPr/>
            </p:nvSpPr>
            <p:spPr bwMode="gray">
              <a:xfrm>
                <a:off x="521" y="1120"/>
                <a:ext cx="315" cy="826"/>
              </a:xfrm>
              <a:custGeom>
                <a:avLst/>
                <a:gdLst/>
                <a:ahLst/>
                <a:cxnLst>
                  <a:cxn ang="0">
                    <a:pos x="70" y="67"/>
                  </a:cxn>
                  <a:cxn ang="0">
                    <a:pos x="28" y="5"/>
                  </a:cxn>
                  <a:cxn ang="0">
                    <a:pos x="8" y="147"/>
                  </a:cxn>
                  <a:cxn ang="0">
                    <a:pos x="113" y="333"/>
                  </a:cxn>
                  <a:cxn ang="0">
                    <a:pos x="149" y="390"/>
                  </a:cxn>
                  <a:cxn ang="0">
                    <a:pos x="145" y="375"/>
                  </a:cxn>
                  <a:cxn ang="0">
                    <a:pos x="70" y="67"/>
                  </a:cxn>
                </a:cxnLst>
                <a:rect l="0" t="0" r="r" b="b"/>
                <a:pathLst>
                  <a:path w="149" h="390">
                    <a:moveTo>
                      <a:pt x="70" y="67"/>
                    </a:moveTo>
                    <a:cubicBezTo>
                      <a:pt x="70" y="67"/>
                      <a:pt x="43" y="0"/>
                      <a:pt x="28" y="5"/>
                    </a:cubicBezTo>
                    <a:cubicBezTo>
                      <a:pt x="14" y="10"/>
                      <a:pt x="0" y="112"/>
                      <a:pt x="8" y="147"/>
                    </a:cubicBezTo>
                    <a:cubicBezTo>
                      <a:pt x="21" y="199"/>
                      <a:pt x="113" y="333"/>
                      <a:pt x="113" y="333"/>
                    </a:cubicBezTo>
                    <a:cubicBezTo>
                      <a:pt x="149" y="390"/>
                      <a:pt x="149" y="390"/>
                      <a:pt x="149" y="390"/>
                    </a:cubicBezTo>
                    <a:cubicBezTo>
                      <a:pt x="145" y="375"/>
                      <a:pt x="145" y="375"/>
                      <a:pt x="145" y="375"/>
                    </a:cubicBezTo>
                    <a:lnTo>
                      <a:pt x="70" y="67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de-DE" dirty="0">
                  <a:latin typeface="Calibri" pitchFamily="34" charset="0"/>
                  <a:cs typeface="+mn-cs"/>
                </a:endParaRPr>
              </a:p>
            </p:txBody>
          </p:sp>
          <p:sp>
            <p:nvSpPr>
              <p:cNvPr id="2108" name="Freeform 121"/>
              <p:cNvSpPr>
                <a:spLocks/>
              </p:cNvSpPr>
              <p:nvPr/>
            </p:nvSpPr>
            <p:spPr bwMode="gray">
              <a:xfrm>
                <a:off x="1214" y="3161"/>
                <a:ext cx="0" cy="3"/>
              </a:xfrm>
              <a:custGeom>
                <a:avLst/>
                <a:gdLst>
                  <a:gd name="T0" fmla="*/ 81 h 1"/>
                  <a:gd name="T1" fmla="*/ 0 h 1"/>
                  <a:gd name="T2" fmla="*/ 81 h 1"/>
                  <a:gd name="T3" fmla="*/ 81 h 1"/>
                  <a:gd name="T4" fmla="*/ 0 60000 65536"/>
                  <a:gd name="T5" fmla="*/ 0 60000 65536"/>
                  <a:gd name="T6" fmla="*/ 0 60000 65536"/>
                  <a:gd name="T7" fmla="*/ 0 60000 65536"/>
                  <a:gd name="T8" fmla="*/ 0 h 1"/>
                  <a:gd name="T9" fmla="*/ 1 h 1"/>
                </a:gdLst>
                <a:ahLst/>
                <a:cxnLst>
                  <a:cxn ang="T4">
                    <a:pos x="0" y="T0"/>
                  </a:cxn>
                  <a:cxn ang="T5">
                    <a:pos x="0" y="T1"/>
                  </a:cxn>
                  <a:cxn ang="T6">
                    <a:pos x="0" y="T2"/>
                  </a:cxn>
                  <a:cxn ang="T7">
                    <a:pos x="0" y="T3"/>
                  </a:cxn>
                </a:cxnLst>
                <a:rect l="0" t="T8" r="0" b="T9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F7C800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grpSp>
            <p:nvGrpSpPr>
              <p:cNvPr id="2109" name="Group 122"/>
              <p:cNvGrpSpPr>
                <a:grpSpLocks/>
              </p:cNvGrpSpPr>
              <p:nvPr/>
            </p:nvGrpSpPr>
            <p:grpSpPr bwMode="gray">
              <a:xfrm>
                <a:off x="949" y="2728"/>
                <a:ext cx="269" cy="364"/>
                <a:chOff x="3018" y="2598"/>
                <a:chExt cx="300" cy="407"/>
              </a:xfrm>
            </p:grpSpPr>
            <p:sp>
              <p:nvSpPr>
                <p:cNvPr id="2110" name="Freeform 123"/>
                <p:cNvSpPr>
                  <a:spLocks/>
                </p:cNvSpPr>
                <p:nvPr/>
              </p:nvSpPr>
              <p:spPr bwMode="gray">
                <a:xfrm>
                  <a:off x="3018" y="2598"/>
                  <a:ext cx="215" cy="73"/>
                </a:xfrm>
                <a:custGeom>
                  <a:avLst/>
                  <a:gdLst>
                    <a:gd name="T0" fmla="*/ 2807 w 91"/>
                    <a:gd name="T1" fmla="*/ 405 h 31"/>
                    <a:gd name="T2" fmla="*/ 2807 w 91"/>
                    <a:gd name="T3" fmla="*/ 316 h 31"/>
                    <a:gd name="T4" fmla="*/ 1250 w 91"/>
                    <a:gd name="T5" fmla="*/ 155 h 31"/>
                    <a:gd name="T6" fmla="*/ 66 w 91"/>
                    <a:gd name="T7" fmla="*/ 888 h 31"/>
                    <a:gd name="T8" fmla="*/ 95 w 91"/>
                    <a:gd name="T9" fmla="*/ 954 h 31"/>
                    <a:gd name="T10" fmla="*/ 1278 w 91"/>
                    <a:gd name="T11" fmla="*/ 316 h 31"/>
                    <a:gd name="T12" fmla="*/ 2807 w 91"/>
                    <a:gd name="T13" fmla="*/ 405 h 31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1"/>
                    <a:gd name="T22" fmla="*/ 0 h 31"/>
                    <a:gd name="T23" fmla="*/ 91 w 91"/>
                    <a:gd name="T24" fmla="*/ 31 h 31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1" h="31">
                      <a:moveTo>
                        <a:pt x="90" y="13"/>
                      </a:moveTo>
                      <a:cubicBezTo>
                        <a:pt x="91" y="12"/>
                        <a:pt x="90" y="10"/>
                        <a:pt x="90" y="10"/>
                      </a:cubicBezTo>
                      <a:cubicBezTo>
                        <a:pt x="89" y="4"/>
                        <a:pt x="63" y="0"/>
                        <a:pt x="40" y="5"/>
                      </a:cubicBezTo>
                      <a:cubicBezTo>
                        <a:pt x="16" y="11"/>
                        <a:pt x="0" y="23"/>
                        <a:pt x="2" y="29"/>
                      </a:cubicBezTo>
                      <a:cubicBezTo>
                        <a:pt x="2" y="29"/>
                        <a:pt x="2" y="31"/>
                        <a:pt x="3" y="31"/>
                      </a:cubicBezTo>
                      <a:cubicBezTo>
                        <a:pt x="5" y="25"/>
                        <a:pt x="20" y="15"/>
                        <a:pt x="41" y="10"/>
                      </a:cubicBezTo>
                      <a:cubicBezTo>
                        <a:pt x="61" y="5"/>
                        <a:pt x="84" y="8"/>
                        <a:pt x="90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111" name="Freeform 124"/>
                <p:cNvSpPr>
                  <a:spLocks/>
                </p:cNvSpPr>
                <p:nvPr/>
              </p:nvSpPr>
              <p:spPr bwMode="gray">
                <a:xfrm>
                  <a:off x="3030" y="2645"/>
                  <a:ext cx="215" cy="74"/>
                </a:xfrm>
                <a:custGeom>
                  <a:avLst/>
                  <a:gdLst>
                    <a:gd name="T0" fmla="*/ 2835 w 91"/>
                    <a:gd name="T1" fmla="*/ 394 h 31"/>
                    <a:gd name="T2" fmla="*/ 2807 w 91"/>
                    <a:gd name="T3" fmla="*/ 284 h 31"/>
                    <a:gd name="T4" fmla="*/ 1212 w 91"/>
                    <a:gd name="T5" fmla="*/ 165 h 31"/>
                    <a:gd name="T6" fmla="*/ 28 w 91"/>
                    <a:gd name="T7" fmla="*/ 941 h 31"/>
                    <a:gd name="T8" fmla="*/ 66 w 91"/>
                    <a:gd name="T9" fmla="*/ 1010 h 31"/>
                    <a:gd name="T10" fmla="*/ 1250 w 91"/>
                    <a:gd name="T11" fmla="*/ 325 h 31"/>
                    <a:gd name="T12" fmla="*/ 2835 w 91"/>
                    <a:gd name="T13" fmla="*/ 394 h 31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1"/>
                    <a:gd name="T22" fmla="*/ 0 h 31"/>
                    <a:gd name="T23" fmla="*/ 91 w 91"/>
                    <a:gd name="T24" fmla="*/ 31 h 31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1" h="31">
                      <a:moveTo>
                        <a:pt x="91" y="12"/>
                      </a:moveTo>
                      <a:cubicBezTo>
                        <a:pt x="91" y="12"/>
                        <a:pt x="90" y="10"/>
                        <a:pt x="90" y="9"/>
                      </a:cubicBezTo>
                      <a:cubicBezTo>
                        <a:pt x="89" y="3"/>
                        <a:pt x="63" y="0"/>
                        <a:pt x="39" y="5"/>
                      </a:cubicBezTo>
                      <a:cubicBezTo>
                        <a:pt x="16" y="10"/>
                        <a:pt x="0" y="22"/>
                        <a:pt x="1" y="29"/>
                      </a:cubicBezTo>
                      <a:cubicBezTo>
                        <a:pt x="1" y="29"/>
                        <a:pt x="1" y="31"/>
                        <a:pt x="2" y="31"/>
                      </a:cubicBezTo>
                      <a:cubicBezTo>
                        <a:pt x="5" y="25"/>
                        <a:pt x="20" y="14"/>
                        <a:pt x="40" y="10"/>
                      </a:cubicBezTo>
                      <a:cubicBezTo>
                        <a:pt x="61" y="5"/>
                        <a:pt x="84" y="8"/>
                        <a:pt x="91" y="12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112" name="Freeform 125"/>
                <p:cNvSpPr>
                  <a:spLocks/>
                </p:cNvSpPr>
                <p:nvPr/>
              </p:nvSpPr>
              <p:spPr bwMode="gray">
                <a:xfrm>
                  <a:off x="3039" y="2690"/>
                  <a:ext cx="218" cy="76"/>
                </a:xfrm>
                <a:custGeom>
                  <a:avLst/>
                  <a:gdLst>
                    <a:gd name="T0" fmla="*/ 2903 w 92"/>
                    <a:gd name="T1" fmla="*/ 418 h 32"/>
                    <a:gd name="T2" fmla="*/ 2874 w 92"/>
                    <a:gd name="T3" fmla="*/ 321 h 32"/>
                    <a:gd name="T4" fmla="*/ 1263 w 92"/>
                    <a:gd name="T5" fmla="*/ 157 h 32"/>
                    <a:gd name="T6" fmla="*/ 66 w 92"/>
                    <a:gd name="T7" fmla="*/ 924 h 32"/>
                    <a:gd name="T8" fmla="*/ 66 w 92"/>
                    <a:gd name="T9" fmla="*/ 1014 h 32"/>
                    <a:gd name="T10" fmla="*/ 1291 w 92"/>
                    <a:gd name="T11" fmla="*/ 321 h 32"/>
                    <a:gd name="T12" fmla="*/ 2903 w 92"/>
                    <a:gd name="T13" fmla="*/ 418 h 32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2"/>
                    <a:gd name="T22" fmla="*/ 0 h 32"/>
                    <a:gd name="T23" fmla="*/ 92 w 92"/>
                    <a:gd name="T24" fmla="*/ 32 h 32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2" h="32">
                      <a:moveTo>
                        <a:pt x="92" y="13"/>
                      </a:moveTo>
                      <a:cubicBezTo>
                        <a:pt x="92" y="12"/>
                        <a:pt x="91" y="10"/>
                        <a:pt x="91" y="10"/>
                      </a:cubicBezTo>
                      <a:cubicBezTo>
                        <a:pt x="90" y="3"/>
                        <a:pt x="64" y="0"/>
                        <a:pt x="40" y="5"/>
                      </a:cubicBezTo>
                      <a:cubicBezTo>
                        <a:pt x="16" y="11"/>
                        <a:pt x="0" y="23"/>
                        <a:pt x="2" y="29"/>
                      </a:cubicBezTo>
                      <a:cubicBezTo>
                        <a:pt x="2" y="30"/>
                        <a:pt x="2" y="31"/>
                        <a:pt x="2" y="32"/>
                      </a:cubicBezTo>
                      <a:cubicBezTo>
                        <a:pt x="5" y="25"/>
                        <a:pt x="20" y="15"/>
                        <a:pt x="41" y="10"/>
                      </a:cubicBezTo>
                      <a:cubicBezTo>
                        <a:pt x="62" y="5"/>
                        <a:pt x="85" y="8"/>
                        <a:pt x="92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113" name="Freeform 126"/>
                <p:cNvSpPr>
                  <a:spLocks/>
                </p:cNvSpPr>
                <p:nvPr/>
              </p:nvSpPr>
              <p:spPr bwMode="gray">
                <a:xfrm>
                  <a:off x="3072" y="2832"/>
                  <a:ext cx="222" cy="76"/>
                </a:xfrm>
                <a:custGeom>
                  <a:avLst/>
                  <a:gdLst>
                    <a:gd name="T0" fmla="*/ 2924 w 94"/>
                    <a:gd name="T1" fmla="*/ 418 h 32"/>
                    <a:gd name="T2" fmla="*/ 2900 w 94"/>
                    <a:gd name="T3" fmla="*/ 321 h 32"/>
                    <a:gd name="T4" fmla="*/ 1278 w 94"/>
                    <a:gd name="T5" fmla="*/ 185 h 32"/>
                    <a:gd name="T6" fmla="*/ 66 w 94"/>
                    <a:gd name="T7" fmla="*/ 952 h 32"/>
                    <a:gd name="T8" fmla="*/ 94 w 94"/>
                    <a:gd name="T9" fmla="*/ 1014 h 32"/>
                    <a:gd name="T10" fmla="*/ 1306 w 94"/>
                    <a:gd name="T11" fmla="*/ 321 h 32"/>
                    <a:gd name="T12" fmla="*/ 2924 w 94"/>
                    <a:gd name="T13" fmla="*/ 418 h 32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2"/>
                    <a:gd name="T23" fmla="*/ 94 w 94"/>
                    <a:gd name="T24" fmla="*/ 32 h 32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2">
                      <a:moveTo>
                        <a:pt x="94" y="13"/>
                      </a:moveTo>
                      <a:cubicBezTo>
                        <a:pt x="94" y="12"/>
                        <a:pt x="93" y="11"/>
                        <a:pt x="93" y="10"/>
                      </a:cubicBez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1"/>
                        <a:pt x="0" y="23"/>
                        <a:pt x="2" y="30"/>
                      </a:cubicBezTo>
                      <a:cubicBezTo>
                        <a:pt x="2" y="30"/>
                        <a:pt x="2" y="32"/>
                        <a:pt x="3" y="32"/>
                      </a:cubicBezTo>
                      <a:cubicBezTo>
                        <a:pt x="6" y="26"/>
                        <a:pt x="21" y="15"/>
                        <a:pt x="42" y="10"/>
                      </a:cubicBezTo>
                      <a:cubicBezTo>
                        <a:pt x="63" y="5"/>
                        <a:pt x="87" y="8"/>
                        <a:pt x="94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114" name="Freeform 127"/>
                <p:cNvSpPr>
                  <a:spLocks/>
                </p:cNvSpPr>
                <p:nvPr/>
              </p:nvSpPr>
              <p:spPr bwMode="gray">
                <a:xfrm>
                  <a:off x="3084" y="2879"/>
                  <a:ext cx="222" cy="78"/>
                </a:xfrm>
                <a:custGeom>
                  <a:avLst/>
                  <a:gdLst>
                    <a:gd name="T0" fmla="*/ 2924 w 94"/>
                    <a:gd name="T1" fmla="*/ 435 h 33"/>
                    <a:gd name="T2" fmla="*/ 2900 w 94"/>
                    <a:gd name="T3" fmla="*/ 340 h 33"/>
                    <a:gd name="T4" fmla="*/ 1278 w 94"/>
                    <a:gd name="T5" fmla="*/ 184 h 33"/>
                    <a:gd name="T6" fmla="*/ 66 w 94"/>
                    <a:gd name="T7" fmla="*/ 938 h 33"/>
                    <a:gd name="T8" fmla="*/ 94 w 94"/>
                    <a:gd name="T9" fmla="*/ 1028 h 33"/>
                    <a:gd name="T10" fmla="*/ 1306 w 94"/>
                    <a:gd name="T11" fmla="*/ 340 h 33"/>
                    <a:gd name="T12" fmla="*/ 2924 w 94"/>
                    <a:gd name="T13" fmla="*/ 435 h 33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3"/>
                    <a:gd name="T23" fmla="*/ 94 w 94"/>
                    <a:gd name="T24" fmla="*/ 33 h 33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3">
                      <a:moveTo>
                        <a:pt x="94" y="14"/>
                      </a:moveTo>
                      <a:cubicBezTo>
                        <a:pt x="94" y="13"/>
                        <a:pt x="93" y="11"/>
                        <a:pt x="93" y="11"/>
                      </a:cubicBez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2"/>
                        <a:pt x="0" y="24"/>
                        <a:pt x="2" y="30"/>
                      </a:cubicBezTo>
                      <a:cubicBezTo>
                        <a:pt x="2" y="31"/>
                        <a:pt x="2" y="32"/>
                        <a:pt x="3" y="33"/>
                      </a:cubicBezTo>
                      <a:cubicBezTo>
                        <a:pt x="5" y="26"/>
                        <a:pt x="21" y="16"/>
                        <a:pt x="42" y="11"/>
                      </a:cubicBezTo>
                      <a:cubicBezTo>
                        <a:pt x="63" y="6"/>
                        <a:pt x="87" y="9"/>
                        <a:pt x="94" y="14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115" name="Freeform 128"/>
                <p:cNvSpPr>
                  <a:spLocks/>
                </p:cNvSpPr>
                <p:nvPr/>
              </p:nvSpPr>
              <p:spPr bwMode="gray">
                <a:xfrm>
                  <a:off x="3096" y="2927"/>
                  <a:ext cx="222" cy="78"/>
                </a:xfrm>
                <a:custGeom>
                  <a:avLst/>
                  <a:gdLst>
                    <a:gd name="T0" fmla="*/ 2900 w 94"/>
                    <a:gd name="T1" fmla="*/ 319 h 33"/>
                    <a:gd name="T2" fmla="*/ 1278 w 94"/>
                    <a:gd name="T3" fmla="*/ 184 h 33"/>
                    <a:gd name="T4" fmla="*/ 66 w 94"/>
                    <a:gd name="T5" fmla="*/ 938 h 33"/>
                    <a:gd name="T6" fmla="*/ 66 w 94"/>
                    <a:gd name="T7" fmla="*/ 1028 h 33"/>
                    <a:gd name="T8" fmla="*/ 1306 w 94"/>
                    <a:gd name="T9" fmla="*/ 319 h 33"/>
                    <a:gd name="T10" fmla="*/ 2900 w 94"/>
                    <a:gd name="T11" fmla="*/ 409 h 33"/>
                    <a:gd name="T12" fmla="*/ 2900 w 94"/>
                    <a:gd name="T13" fmla="*/ 319 h 33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3"/>
                    <a:gd name="T23" fmla="*/ 94 w 94"/>
                    <a:gd name="T24" fmla="*/ 33 h 33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3">
                      <a:moveTo>
                        <a:pt x="93" y="10"/>
                      </a:move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1"/>
                        <a:pt x="0" y="24"/>
                        <a:pt x="2" y="30"/>
                      </a:cubicBezTo>
                      <a:cubicBezTo>
                        <a:pt x="2" y="31"/>
                        <a:pt x="2" y="32"/>
                        <a:pt x="2" y="33"/>
                      </a:cubicBezTo>
                      <a:cubicBezTo>
                        <a:pt x="5" y="26"/>
                        <a:pt x="21" y="15"/>
                        <a:pt x="42" y="10"/>
                      </a:cubicBezTo>
                      <a:cubicBezTo>
                        <a:pt x="63" y="6"/>
                        <a:pt x="87" y="8"/>
                        <a:pt x="93" y="13"/>
                      </a:cubicBezTo>
                      <a:cubicBezTo>
                        <a:pt x="94" y="12"/>
                        <a:pt x="93" y="11"/>
                        <a:pt x="93" y="10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</p:grpSp>
        </p:grpSp>
      </p:grpSp>
      <p:grpSp>
        <p:nvGrpSpPr>
          <p:cNvPr id="2065" name="Group 110"/>
          <p:cNvGrpSpPr>
            <a:grpSpLocks/>
          </p:cNvGrpSpPr>
          <p:nvPr/>
        </p:nvGrpSpPr>
        <p:grpSpPr bwMode="gray">
          <a:xfrm>
            <a:off x="3006725" y="1474788"/>
            <a:ext cx="1362075" cy="3929062"/>
            <a:chOff x="393" y="1110"/>
            <a:chExt cx="842" cy="2430"/>
          </a:xfrm>
          <a:effectLst>
            <a:outerShdw blurRad="127000" dir="13920000" sy="23000" kx="-1200000" algn="bl" rotWithShape="0">
              <a:prstClr val="black">
                <a:alpha val="20000"/>
              </a:prstClr>
            </a:outerShdw>
          </a:effectLst>
        </p:grpSpPr>
        <p:sp>
          <p:nvSpPr>
            <p:cNvPr id="6" name="Freeform 111"/>
            <p:cNvSpPr>
              <a:spLocks/>
            </p:cNvSpPr>
            <p:nvPr/>
          </p:nvSpPr>
          <p:spPr bwMode="gray">
            <a:xfrm>
              <a:off x="412" y="1110"/>
              <a:ext cx="816" cy="2109"/>
            </a:xfrm>
            <a:custGeom>
              <a:avLst/>
              <a:gdLst/>
              <a:ahLst/>
              <a:cxnLst>
                <a:cxn ang="0">
                  <a:pos x="379" y="911"/>
                </a:cxn>
                <a:cxn ang="0">
                  <a:pos x="337" y="749"/>
                </a:cxn>
                <a:cxn ang="0">
                  <a:pos x="328" y="727"/>
                </a:cxn>
                <a:cxn ang="0">
                  <a:pos x="215" y="358"/>
                </a:cxn>
                <a:cxn ang="0">
                  <a:pos x="215" y="357"/>
                </a:cxn>
                <a:cxn ang="0">
                  <a:pos x="264" y="193"/>
                </a:cxn>
                <a:cxn ang="0">
                  <a:pos x="277" y="116"/>
                </a:cxn>
                <a:cxn ang="0">
                  <a:pos x="187" y="11"/>
                </a:cxn>
                <a:cxn ang="0">
                  <a:pos x="145" y="59"/>
                </a:cxn>
                <a:cxn ang="0">
                  <a:pos x="138" y="33"/>
                </a:cxn>
                <a:cxn ang="0">
                  <a:pos x="124" y="74"/>
                </a:cxn>
                <a:cxn ang="0">
                  <a:pos x="82" y="12"/>
                </a:cxn>
                <a:cxn ang="0">
                  <a:pos x="75" y="57"/>
                </a:cxn>
                <a:cxn ang="0">
                  <a:pos x="42" y="50"/>
                </a:cxn>
                <a:cxn ang="0">
                  <a:pos x="11" y="111"/>
                </a:cxn>
                <a:cxn ang="0">
                  <a:pos x="11" y="204"/>
                </a:cxn>
                <a:cxn ang="0">
                  <a:pos x="173" y="371"/>
                </a:cxn>
                <a:cxn ang="0">
                  <a:pos x="249" y="751"/>
                </a:cxn>
                <a:cxn ang="0">
                  <a:pos x="250" y="770"/>
                </a:cxn>
                <a:cxn ang="0">
                  <a:pos x="290" y="939"/>
                </a:cxn>
                <a:cxn ang="0">
                  <a:pos x="310" y="984"/>
                </a:cxn>
                <a:cxn ang="0">
                  <a:pos x="379" y="971"/>
                </a:cxn>
                <a:cxn ang="0">
                  <a:pos x="379" y="911"/>
                </a:cxn>
              </a:cxnLst>
              <a:rect l="0" t="0" r="r" b="b"/>
              <a:pathLst>
                <a:path w="385" h="997">
                  <a:moveTo>
                    <a:pt x="379" y="911"/>
                  </a:moveTo>
                  <a:cubicBezTo>
                    <a:pt x="337" y="749"/>
                    <a:pt x="337" y="749"/>
                    <a:pt x="337" y="749"/>
                  </a:cubicBezTo>
                  <a:cubicBezTo>
                    <a:pt x="337" y="749"/>
                    <a:pt x="333" y="736"/>
                    <a:pt x="328" y="727"/>
                  </a:cubicBezTo>
                  <a:cubicBezTo>
                    <a:pt x="215" y="358"/>
                    <a:pt x="215" y="358"/>
                    <a:pt x="215" y="358"/>
                  </a:cubicBezTo>
                  <a:cubicBezTo>
                    <a:pt x="215" y="357"/>
                    <a:pt x="215" y="357"/>
                    <a:pt x="215" y="357"/>
                  </a:cubicBezTo>
                  <a:cubicBezTo>
                    <a:pt x="264" y="193"/>
                    <a:pt x="264" y="193"/>
                    <a:pt x="264" y="193"/>
                  </a:cubicBezTo>
                  <a:cubicBezTo>
                    <a:pt x="276" y="170"/>
                    <a:pt x="277" y="116"/>
                    <a:pt x="277" y="116"/>
                  </a:cubicBezTo>
                  <a:cubicBezTo>
                    <a:pt x="253" y="42"/>
                    <a:pt x="187" y="11"/>
                    <a:pt x="187" y="11"/>
                  </a:cubicBezTo>
                  <a:cubicBezTo>
                    <a:pt x="187" y="11"/>
                    <a:pt x="156" y="46"/>
                    <a:pt x="145" y="59"/>
                  </a:cubicBezTo>
                  <a:cubicBezTo>
                    <a:pt x="144" y="41"/>
                    <a:pt x="138" y="33"/>
                    <a:pt x="138" y="33"/>
                  </a:cubicBezTo>
                  <a:cubicBezTo>
                    <a:pt x="134" y="34"/>
                    <a:pt x="127" y="59"/>
                    <a:pt x="124" y="74"/>
                  </a:cubicBezTo>
                  <a:cubicBezTo>
                    <a:pt x="93" y="0"/>
                    <a:pt x="82" y="12"/>
                    <a:pt x="82" y="12"/>
                  </a:cubicBezTo>
                  <a:cubicBezTo>
                    <a:pt x="75" y="57"/>
                    <a:pt x="75" y="57"/>
                    <a:pt x="75" y="57"/>
                  </a:cubicBezTo>
                  <a:cubicBezTo>
                    <a:pt x="75" y="57"/>
                    <a:pt x="50" y="49"/>
                    <a:pt x="42" y="50"/>
                  </a:cubicBezTo>
                  <a:cubicBezTo>
                    <a:pt x="24" y="52"/>
                    <a:pt x="11" y="111"/>
                    <a:pt x="11" y="111"/>
                  </a:cubicBezTo>
                  <a:cubicBezTo>
                    <a:pt x="0" y="157"/>
                    <a:pt x="0" y="184"/>
                    <a:pt x="11" y="204"/>
                  </a:cubicBezTo>
                  <a:cubicBezTo>
                    <a:pt x="34" y="243"/>
                    <a:pt x="125" y="328"/>
                    <a:pt x="173" y="371"/>
                  </a:cubicBezTo>
                  <a:cubicBezTo>
                    <a:pt x="193" y="469"/>
                    <a:pt x="249" y="752"/>
                    <a:pt x="249" y="751"/>
                  </a:cubicBezTo>
                  <a:cubicBezTo>
                    <a:pt x="249" y="753"/>
                    <a:pt x="250" y="762"/>
                    <a:pt x="250" y="770"/>
                  </a:cubicBezTo>
                  <a:cubicBezTo>
                    <a:pt x="290" y="939"/>
                    <a:pt x="290" y="939"/>
                    <a:pt x="290" y="939"/>
                  </a:cubicBezTo>
                  <a:cubicBezTo>
                    <a:pt x="290" y="939"/>
                    <a:pt x="299" y="971"/>
                    <a:pt x="310" y="984"/>
                  </a:cubicBezTo>
                  <a:cubicBezTo>
                    <a:pt x="310" y="984"/>
                    <a:pt x="351" y="997"/>
                    <a:pt x="379" y="971"/>
                  </a:cubicBezTo>
                  <a:cubicBezTo>
                    <a:pt x="379" y="971"/>
                    <a:pt x="385" y="940"/>
                    <a:pt x="379" y="911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>
                    <a:lumMod val="50000"/>
                  </a:schemeClr>
                </a:gs>
                <a:gs pos="100000">
                  <a:schemeClr val="accent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de-DE" dirty="0">
                <a:latin typeface="Calibri" pitchFamily="34" charset="0"/>
                <a:cs typeface="+mn-cs"/>
              </a:endParaRPr>
            </a:p>
          </p:txBody>
        </p:sp>
        <p:grpSp>
          <p:nvGrpSpPr>
            <p:cNvPr id="2086" name="Group 112"/>
            <p:cNvGrpSpPr>
              <a:grpSpLocks/>
            </p:cNvGrpSpPr>
            <p:nvPr/>
          </p:nvGrpSpPr>
          <p:grpSpPr bwMode="gray">
            <a:xfrm>
              <a:off x="393" y="1131"/>
              <a:ext cx="639" cy="1608"/>
              <a:chOff x="393" y="1131"/>
              <a:chExt cx="639" cy="1608"/>
            </a:xfrm>
          </p:grpSpPr>
          <p:sp>
            <p:nvSpPr>
              <p:cNvPr id="2101" name="Freeform 113"/>
              <p:cNvSpPr>
                <a:spLocks/>
              </p:cNvSpPr>
              <p:nvPr/>
            </p:nvSpPr>
            <p:spPr bwMode="gray">
              <a:xfrm>
                <a:off x="674" y="1131"/>
                <a:ext cx="331" cy="823"/>
              </a:xfrm>
              <a:custGeom>
                <a:avLst/>
                <a:gdLst>
                  <a:gd name="T0" fmla="*/ 0 w 156"/>
                  <a:gd name="T1" fmla="*/ 1280 h 389"/>
                  <a:gd name="T2" fmla="*/ 1602 w 156"/>
                  <a:gd name="T3" fmla="*/ 7756 h 389"/>
                  <a:gd name="T4" fmla="*/ 2062 w 156"/>
                  <a:gd name="T5" fmla="*/ 6307 h 389"/>
                  <a:gd name="T6" fmla="*/ 2945 w 156"/>
                  <a:gd name="T7" fmla="*/ 3410 h 389"/>
                  <a:gd name="T8" fmla="*/ 3106 w 156"/>
                  <a:gd name="T9" fmla="*/ 2122 h 389"/>
                  <a:gd name="T10" fmla="*/ 1279 w 156"/>
                  <a:gd name="T11" fmla="*/ 17 h 389"/>
                  <a:gd name="T12" fmla="*/ 0 w 156"/>
                  <a:gd name="T13" fmla="*/ 1280 h 389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w 156"/>
                  <a:gd name="T22" fmla="*/ 0 h 389"/>
                  <a:gd name="T23" fmla="*/ 156 w 156"/>
                  <a:gd name="T24" fmla="*/ 389 h 389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T21" t="T22" r="T23" b="T24"/>
                <a:pathLst>
                  <a:path w="156" h="389">
                    <a:moveTo>
                      <a:pt x="0" y="64"/>
                    </a:moveTo>
                    <a:cubicBezTo>
                      <a:pt x="0" y="64"/>
                      <a:pt x="66" y="329"/>
                      <a:pt x="79" y="387"/>
                    </a:cubicBezTo>
                    <a:cubicBezTo>
                      <a:pt x="79" y="389"/>
                      <a:pt x="101" y="320"/>
                      <a:pt x="102" y="315"/>
                    </a:cubicBezTo>
                    <a:cubicBezTo>
                      <a:pt x="118" y="266"/>
                      <a:pt x="145" y="170"/>
                      <a:pt x="145" y="170"/>
                    </a:cubicBezTo>
                    <a:cubicBezTo>
                      <a:pt x="145" y="170"/>
                      <a:pt x="156" y="134"/>
                      <a:pt x="153" y="106"/>
                    </a:cubicBezTo>
                    <a:cubicBezTo>
                      <a:pt x="149" y="72"/>
                      <a:pt x="91" y="0"/>
                      <a:pt x="63" y="1"/>
                    </a:cubicBezTo>
                    <a:cubicBezTo>
                      <a:pt x="39" y="2"/>
                      <a:pt x="0" y="64"/>
                      <a:pt x="0" y="64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102" name="Freeform 114"/>
              <p:cNvSpPr>
                <a:spLocks/>
              </p:cNvSpPr>
              <p:nvPr/>
            </p:nvSpPr>
            <p:spPr bwMode="gray">
              <a:xfrm>
                <a:off x="393" y="1214"/>
                <a:ext cx="639" cy="1525"/>
              </a:xfrm>
              <a:custGeom>
                <a:avLst/>
                <a:gdLst>
                  <a:gd name="T0" fmla="*/ 5192 w 302"/>
                  <a:gd name="T1" fmla="*/ 14431 h 721"/>
                  <a:gd name="T2" fmla="*/ 6054 w 302"/>
                  <a:gd name="T3" fmla="*/ 14214 h 721"/>
                  <a:gd name="T4" fmla="*/ 4073 w 302"/>
                  <a:gd name="T5" fmla="*/ 6303 h 721"/>
                  <a:gd name="T6" fmla="*/ 2528 w 302"/>
                  <a:gd name="T7" fmla="*/ 558 h 721"/>
                  <a:gd name="T8" fmla="*/ 1026 w 302"/>
                  <a:gd name="T9" fmla="*/ 17 h 721"/>
                  <a:gd name="T10" fmla="*/ 465 w 302"/>
                  <a:gd name="T11" fmla="*/ 984 h 721"/>
                  <a:gd name="T12" fmla="*/ 398 w 302"/>
                  <a:gd name="T13" fmla="*/ 3105 h 721"/>
                  <a:gd name="T14" fmla="*/ 1602 w 302"/>
                  <a:gd name="T15" fmla="*/ 4505 h 721"/>
                  <a:gd name="T16" fmla="*/ 3648 w 302"/>
                  <a:gd name="T17" fmla="*/ 6443 h 721"/>
                  <a:gd name="T18" fmla="*/ 5171 w 302"/>
                  <a:gd name="T19" fmla="*/ 14013 h 721"/>
                  <a:gd name="T20" fmla="*/ 5192 w 302"/>
                  <a:gd name="T21" fmla="*/ 14431 h 721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w 302"/>
                  <a:gd name="T34" fmla="*/ 0 h 721"/>
                  <a:gd name="T35" fmla="*/ 302 w 302"/>
                  <a:gd name="T36" fmla="*/ 721 h 721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T33" t="T34" r="T35" b="T36"/>
                <a:pathLst>
                  <a:path w="302" h="721">
                    <a:moveTo>
                      <a:pt x="259" y="721"/>
                    </a:moveTo>
                    <a:cubicBezTo>
                      <a:pt x="302" y="710"/>
                      <a:pt x="302" y="710"/>
                      <a:pt x="302" y="710"/>
                    </a:cubicBezTo>
                    <a:cubicBezTo>
                      <a:pt x="203" y="315"/>
                      <a:pt x="203" y="315"/>
                      <a:pt x="203" y="315"/>
                    </a:cubicBezTo>
                    <a:cubicBezTo>
                      <a:pt x="126" y="28"/>
                      <a:pt x="126" y="28"/>
                      <a:pt x="126" y="28"/>
                    </a:cubicBezTo>
                    <a:cubicBezTo>
                      <a:pt x="126" y="28"/>
                      <a:pt x="82" y="0"/>
                      <a:pt x="51" y="1"/>
                    </a:cubicBezTo>
                    <a:cubicBezTo>
                      <a:pt x="51" y="1"/>
                      <a:pt x="37" y="1"/>
                      <a:pt x="23" y="49"/>
                    </a:cubicBezTo>
                    <a:cubicBezTo>
                      <a:pt x="23" y="49"/>
                      <a:pt x="0" y="120"/>
                      <a:pt x="20" y="155"/>
                    </a:cubicBezTo>
                    <a:cubicBezTo>
                      <a:pt x="40" y="189"/>
                      <a:pt x="80" y="225"/>
                      <a:pt x="80" y="225"/>
                    </a:cubicBezTo>
                    <a:cubicBezTo>
                      <a:pt x="80" y="225"/>
                      <a:pt x="157" y="302"/>
                      <a:pt x="182" y="322"/>
                    </a:cubicBezTo>
                    <a:cubicBezTo>
                      <a:pt x="182" y="322"/>
                      <a:pt x="239" y="605"/>
                      <a:pt x="258" y="700"/>
                    </a:cubicBezTo>
                    <a:cubicBezTo>
                      <a:pt x="259" y="705"/>
                      <a:pt x="259" y="718"/>
                      <a:pt x="259" y="721"/>
                    </a:cubicBezTo>
                  </a:path>
                </a:pathLst>
              </a:custGeom>
              <a:gradFill rotWithShape="1"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</p:grpSp>
        <p:grpSp>
          <p:nvGrpSpPr>
            <p:cNvPr id="2087" name="Group 115"/>
            <p:cNvGrpSpPr>
              <a:grpSpLocks/>
            </p:cNvGrpSpPr>
            <p:nvPr/>
          </p:nvGrpSpPr>
          <p:grpSpPr bwMode="gray">
            <a:xfrm>
              <a:off x="934" y="2646"/>
              <a:ext cx="301" cy="894"/>
              <a:chOff x="934" y="2646"/>
              <a:chExt cx="301" cy="894"/>
            </a:xfrm>
          </p:grpSpPr>
          <p:sp>
            <p:nvSpPr>
              <p:cNvPr id="2098" name="Freeform 116"/>
              <p:cNvSpPr>
                <a:spLocks/>
              </p:cNvSpPr>
              <p:nvPr/>
            </p:nvSpPr>
            <p:spPr bwMode="gray">
              <a:xfrm>
                <a:off x="934" y="2646"/>
                <a:ext cx="294" cy="546"/>
              </a:xfrm>
              <a:custGeom>
                <a:avLst/>
                <a:gdLst>
                  <a:gd name="T0" fmla="*/ 2037 w 137"/>
                  <a:gd name="T1" fmla="*/ 4831 h 258"/>
                  <a:gd name="T2" fmla="*/ 2777 w 137"/>
                  <a:gd name="T3" fmla="*/ 4855 h 258"/>
                  <a:gd name="T4" fmla="*/ 2777 w 137"/>
                  <a:gd name="T5" fmla="*/ 4874 h 258"/>
                  <a:gd name="T6" fmla="*/ 2777 w 137"/>
                  <a:gd name="T7" fmla="*/ 3718 h 258"/>
                  <a:gd name="T8" fmla="*/ 1906 w 137"/>
                  <a:gd name="T9" fmla="*/ 518 h 258"/>
                  <a:gd name="T10" fmla="*/ 1760 w 137"/>
                  <a:gd name="T11" fmla="*/ 125 h 258"/>
                  <a:gd name="T12" fmla="*/ 1760 w 137"/>
                  <a:gd name="T13" fmla="*/ 125 h 258"/>
                  <a:gd name="T14" fmla="*/ 1740 w 137"/>
                  <a:gd name="T15" fmla="*/ 104 h 258"/>
                  <a:gd name="T16" fmla="*/ 1740 w 137"/>
                  <a:gd name="T17" fmla="*/ 76 h 258"/>
                  <a:gd name="T18" fmla="*/ 871 w 137"/>
                  <a:gd name="T19" fmla="*/ 104 h 258"/>
                  <a:gd name="T20" fmla="*/ 19 w 137"/>
                  <a:gd name="T21" fmla="*/ 466 h 258"/>
                  <a:gd name="T22" fmla="*/ 19 w 137"/>
                  <a:gd name="T23" fmla="*/ 502 h 258"/>
                  <a:gd name="T24" fmla="*/ 41 w 137"/>
                  <a:gd name="T25" fmla="*/ 882 h 258"/>
                  <a:gd name="T26" fmla="*/ 888 w 137"/>
                  <a:gd name="T27" fmla="*/ 4273 h 258"/>
                  <a:gd name="T28" fmla="*/ 1313 w 137"/>
                  <a:gd name="T29" fmla="*/ 5172 h 258"/>
                  <a:gd name="T30" fmla="*/ 1313 w 137"/>
                  <a:gd name="T31" fmla="*/ 5172 h 258"/>
                  <a:gd name="T32" fmla="*/ 1313 w 137"/>
                  <a:gd name="T33" fmla="*/ 5155 h 258"/>
                  <a:gd name="T34" fmla="*/ 2037 w 137"/>
                  <a:gd name="T35" fmla="*/ 4831 h 258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w 137"/>
                  <a:gd name="T55" fmla="*/ 0 h 258"/>
                  <a:gd name="T56" fmla="*/ 137 w 137"/>
                  <a:gd name="T57" fmla="*/ 258 h 258"/>
                </a:gdLst>
                <a:ahLst/>
                <a:cxnLst>
                  <a:cxn ang="T36">
                    <a:pos x="T0" y="T1"/>
                  </a:cxn>
                  <a:cxn ang="T37">
                    <a:pos x="T2" y="T3"/>
                  </a:cxn>
                  <a:cxn ang="T38">
                    <a:pos x="T4" y="T5"/>
                  </a:cxn>
                  <a:cxn ang="T39">
                    <a:pos x="T6" y="T7"/>
                  </a:cxn>
                  <a:cxn ang="T40">
                    <a:pos x="T8" y="T9"/>
                  </a:cxn>
                  <a:cxn ang="T41">
                    <a:pos x="T10" y="T11"/>
                  </a:cxn>
                  <a:cxn ang="T42">
                    <a:pos x="T12" y="T13"/>
                  </a:cxn>
                  <a:cxn ang="T43">
                    <a:pos x="T14" y="T15"/>
                  </a:cxn>
                  <a:cxn ang="T44">
                    <a:pos x="T16" y="T17"/>
                  </a:cxn>
                  <a:cxn ang="T45">
                    <a:pos x="T18" y="T19"/>
                  </a:cxn>
                  <a:cxn ang="T46">
                    <a:pos x="T20" y="T21"/>
                  </a:cxn>
                  <a:cxn ang="T47">
                    <a:pos x="T22" y="T23"/>
                  </a:cxn>
                  <a:cxn ang="T48">
                    <a:pos x="T24" y="T25"/>
                  </a:cxn>
                  <a:cxn ang="T49">
                    <a:pos x="T26" y="T27"/>
                  </a:cxn>
                  <a:cxn ang="T50">
                    <a:pos x="T28" y="T29"/>
                  </a:cxn>
                  <a:cxn ang="T51">
                    <a:pos x="T30" y="T31"/>
                  </a:cxn>
                  <a:cxn ang="T52">
                    <a:pos x="T32" y="T33"/>
                  </a:cxn>
                  <a:cxn ang="T53">
                    <a:pos x="T34" y="T35"/>
                  </a:cxn>
                </a:cxnLst>
                <a:rect l="T54" t="T55" r="T56" b="T57"/>
                <a:pathLst>
                  <a:path w="137" h="258">
                    <a:moveTo>
                      <a:pt x="96" y="241"/>
                    </a:moveTo>
                    <a:cubicBezTo>
                      <a:pt x="114" y="237"/>
                      <a:pt x="130" y="237"/>
                      <a:pt x="131" y="242"/>
                    </a:cubicBezTo>
                    <a:cubicBezTo>
                      <a:pt x="131" y="242"/>
                      <a:pt x="131" y="242"/>
                      <a:pt x="131" y="243"/>
                    </a:cubicBezTo>
                    <a:cubicBezTo>
                      <a:pt x="132" y="235"/>
                      <a:pt x="137" y="207"/>
                      <a:pt x="131" y="185"/>
                    </a:cubicBezTo>
                    <a:cubicBezTo>
                      <a:pt x="90" y="26"/>
                      <a:pt x="90" y="26"/>
                      <a:pt x="90" y="26"/>
                    </a:cubicBezTo>
                    <a:cubicBezTo>
                      <a:pt x="90" y="26"/>
                      <a:pt x="87" y="16"/>
                      <a:pt x="83" y="6"/>
                    </a:cubicBezTo>
                    <a:cubicBezTo>
                      <a:pt x="83" y="6"/>
                      <a:pt x="83" y="6"/>
                      <a:pt x="83" y="6"/>
                    </a:cubicBezTo>
                    <a:cubicBezTo>
                      <a:pt x="82" y="5"/>
                      <a:pt x="82" y="5"/>
                      <a:pt x="82" y="5"/>
                    </a:cubicBezTo>
                    <a:cubicBezTo>
                      <a:pt x="82" y="4"/>
                      <a:pt x="82" y="4"/>
                      <a:pt x="82" y="4"/>
                    </a:cubicBezTo>
                    <a:cubicBezTo>
                      <a:pt x="78" y="0"/>
                      <a:pt x="61" y="0"/>
                      <a:pt x="41" y="5"/>
                    </a:cubicBezTo>
                    <a:cubicBezTo>
                      <a:pt x="19" y="10"/>
                      <a:pt x="0" y="17"/>
                      <a:pt x="1" y="23"/>
                    </a:cubicBezTo>
                    <a:cubicBezTo>
                      <a:pt x="1" y="24"/>
                      <a:pt x="1" y="25"/>
                      <a:pt x="1" y="25"/>
                    </a:cubicBezTo>
                    <a:cubicBezTo>
                      <a:pt x="1" y="27"/>
                      <a:pt x="2" y="44"/>
                      <a:pt x="2" y="44"/>
                    </a:cubicBezTo>
                    <a:cubicBezTo>
                      <a:pt x="42" y="213"/>
                      <a:pt x="42" y="213"/>
                      <a:pt x="42" y="213"/>
                    </a:cubicBezTo>
                    <a:cubicBezTo>
                      <a:pt x="42" y="213"/>
                      <a:pt x="54" y="253"/>
                      <a:pt x="62" y="258"/>
                    </a:cubicBezTo>
                    <a:cubicBezTo>
                      <a:pt x="62" y="258"/>
                      <a:pt x="62" y="258"/>
                      <a:pt x="62" y="258"/>
                    </a:cubicBezTo>
                    <a:cubicBezTo>
                      <a:pt x="62" y="258"/>
                      <a:pt x="62" y="257"/>
                      <a:pt x="62" y="257"/>
                    </a:cubicBezTo>
                    <a:cubicBezTo>
                      <a:pt x="60" y="252"/>
                      <a:pt x="77" y="246"/>
                      <a:pt x="96" y="24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E8E8E8"/>
                  </a:gs>
                  <a:gs pos="100000">
                    <a:srgbClr val="808080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099" name="Freeform 117"/>
              <p:cNvSpPr>
                <a:spLocks/>
              </p:cNvSpPr>
              <p:nvPr/>
            </p:nvSpPr>
            <p:spPr bwMode="gray">
              <a:xfrm>
                <a:off x="1064" y="3147"/>
                <a:ext cx="150" cy="57"/>
              </a:xfrm>
              <a:custGeom>
                <a:avLst/>
                <a:gdLst>
                  <a:gd name="T0" fmla="*/ 934 w 71"/>
                  <a:gd name="T1" fmla="*/ 236 h 27"/>
                  <a:gd name="T2" fmla="*/ 982 w 71"/>
                  <a:gd name="T3" fmla="*/ 414 h 27"/>
                  <a:gd name="T4" fmla="*/ 1415 w 71"/>
                  <a:gd name="T5" fmla="*/ 160 h 27"/>
                  <a:gd name="T6" fmla="*/ 1415 w 71"/>
                  <a:gd name="T7" fmla="*/ 144 h 27"/>
                  <a:gd name="T8" fmla="*/ 1415 w 71"/>
                  <a:gd name="T9" fmla="*/ 120 h 27"/>
                  <a:gd name="T10" fmla="*/ 1415 w 71"/>
                  <a:gd name="T11" fmla="*/ 103 h 27"/>
                  <a:gd name="T12" fmla="*/ 718 w 71"/>
                  <a:gd name="T13" fmla="*/ 76 h 27"/>
                  <a:gd name="T14" fmla="*/ 36 w 71"/>
                  <a:gd name="T15" fmla="*/ 397 h 27"/>
                  <a:gd name="T16" fmla="*/ 36 w 71"/>
                  <a:gd name="T17" fmla="*/ 414 h 27"/>
                  <a:gd name="T18" fmla="*/ 642 w 71"/>
                  <a:gd name="T19" fmla="*/ 498 h 27"/>
                  <a:gd name="T20" fmla="*/ 594 w 71"/>
                  <a:gd name="T21" fmla="*/ 338 h 27"/>
                  <a:gd name="T22" fmla="*/ 934 w 71"/>
                  <a:gd name="T23" fmla="*/ 236 h 27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w 71"/>
                  <a:gd name="T37" fmla="*/ 0 h 27"/>
                  <a:gd name="T38" fmla="*/ 71 w 71"/>
                  <a:gd name="T39" fmla="*/ 27 h 27"/>
                </a:gdLst>
                <a:ahLst/>
                <a:cxnLst>
                  <a:cxn ang="T24">
                    <a:pos x="T0" y="T1"/>
                  </a:cxn>
                  <a:cxn ang="T25">
                    <a:pos x="T2" y="T3"/>
                  </a:cxn>
                  <a:cxn ang="T26">
                    <a:pos x="T4" y="T5"/>
                  </a:cxn>
                  <a:cxn ang="T27">
                    <a:pos x="T6" y="T7"/>
                  </a:cxn>
                  <a:cxn ang="T28">
                    <a:pos x="T8" y="T9"/>
                  </a:cxn>
                  <a:cxn ang="T29">
                    <a:pos x="T10" y="T11"/>
                  </a:cxn>
                  <a:cxn ang="T30">
                    <a:pos x="T12" y="T13"/>
                  </a:cxn>
                  <a:cxn ang="T31">
                    <a:pos x="T14" y="T15"/>
                  </a:cxn>
                  <a:cxn ang="T32">
                    <a:pos x="T16" y="T17"/>
                  </a:cxn>
                  <a:cxn ang="T33">
                    <a:pos x="T18" y="T19"/>
                  </a:cxn>
                  <a:cxn ang="T34">
                    <a:pos x="T20" y="T21"/>
                  </a:cxn>
                  <a:cxn ang="T35">
                    <a:pos x="T22" y="T23"/>
                  </a:cxn>
                </a:cxnLst>
                <a:rect l="T36" t="T37" r="T38" b="T39"/>
                <a:pathLst>
                  <a:path w="71" h="27">
                    <a:moveTo>
                      <a:pt x="47" y="12"/>
                    </a:moveTo>
                    <a:cubicBezTo>
                      <a:pt x="49" y="21"/>
                      <a:pt x="49" y="21"/>
                      <a:pt x="49" y="21"/>
                    </a:cubicBezTo>
                    <a:cubicBezTo>
                      <a:pt x="60" y="17"/>
                      <a:pt x="69" y="12"/>
                      <a:pt x="71" y="8"/>
                    </a:cubicBezTo>
                    <a:cubicBezTo>
                      <a:pt x="71" y="8"/>
                      <a:pt x="71" y="7"/>
                      <a:pt x="71" y="7"/>
                    </a:cubicBezTo>
                    <a:cubicBezTo>
                      <a:pt x="71" y="7"/>
                      <a:pt x="71" y="6"/>
                      <a:pt x="71" y="6"/>
                    </a:cubicBezTo>
                    <a:cubicBezTo>
                      <a:pt x="71" y="5"/>
                      <a:pt x="71" y="5"/>
                      <a:pt x="71" y="5"/>
                    </a:cubicBezTo>
                    <a:cubicBezTo>
                      <a:pt x="70" y="0"/>
                      <a:pt x="54" y="0"/>
                      <a:pt x="36" y="4"/>
                    </a:cubicBezTo>
                    <a:cubicBezTo>
                      <a:pt x="17" y="9"/>
                      <a:pt x="0" y="15"/>
                      <a:pt x="2" y="20"/>
                    </a:cubicBezTo>
                    <a:cubicBezTo>
                      <a:pt x="2" y="20"/>
                      <a:pt x="2" y="21"/>
                      <a:pt x="2" y="21"/>
                    </a:cubicBezTo>
                    <a:cubicBezTo>
                      <a:pt x="5" y="25"/>
                      <a:pt x="18" y="27"/>
                      <a:pt x="32" y="25"/>
                    </a:cubicBezTo>
                    <a:cubicBezTo>
                      <a:pt x="30" y="17"/>
                      <a:pt x="30" y="17"/>
                      <a:pt x="30" y="17"/>
                    </a:cubicBezTo>
                    <a:cubicBezTo>
                      <a:pt x="36" y="13"/>
                      <a:pt x="47" y="12"/>
                      <a:pt x="47" y="12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808080"/>
                  </a:gs>
                  <a:gs pos="100000">
                    <a:srgbClr val="5D5D5D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100" name="Freeform 118"/>
              <p:cNvSpPr>
                <a:spLocks/>
              </p:cNvSpPr>
              <p:nvPr/>
            </p:nvSpPr>
            <p:spPr bwMode="gray">
              <a:xfrm>
                <a:off x="1127" y="3172"/>
                <a:ext cx="108" cy="368"/>
              </a:xfrm>
              <a:custGeom>
                <a:avLst/>
                <a:gdLst>
                  <a:gd name="T0" fmla="*/ 1027 w 51"/>
                  <a:gd name="T1" fmla="*/ 3479 h 174"/>
                  <a:gd name="T2" fmla="*/ 381 w 51"/>
                  <a:gd name="T3" fmla="*/ 180 h 174"/>
                  <a:gd name="T4" fmla="*/ 341 w 51"/>
                  <a:gd name="T5" fmla="*/ 0 h 174"/>
                  <a:gd name="T6" fmla="*/ 0 w 51"/>
                  <a:gd name="T7" fmla="*/ 104 h 174"/>
                  <a:gd name="T8" fmla="*/ 36 w 51"/>
                  <a:gd name="T9" fmla="*/ 256 h 174"/>
                  <a:gd name="T10" fmla="*/ 1004 w 51"/>
                  <a:gd name="T11" fmla="*/ 3479 h 174"/>
                  <a:gd name="T12" fmla="*/ 1027 w 51"/>
                  <a:gd name="T13" fmla="*/ 3479 h 174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w 51"/>
                  <a:gd name="T22" fmla="*/ 0 h 174"/>
                  <a:gd name="T23" fmla="*/ 51 w 51"/>
                  <a:gd name="T24" fmla="*/ 174 h 174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T21" t="T22" r="T23" b="T24"/>
                <a:pathLst>
                  <a:path w="51" h="174">
                    <a:moveTo>
                      <a:pt x="51" y="174"/>
                    </a:moveTo>
                    <a:cubicBezTo>
                      <a:pt x="19" y="9"/>
                      <a:pt x="19" y="9"/>
                      <a:pt x="19" y="9"/>
                    </a:cubicBezTo>
                    <a:cubicBezTo>
                      <a:pt x="17" y="0"/>
                      <a:pt x="17" y="0"/>
                      <a:pt x="17" y="0"/>
                    </a:cubicBezTo>
                    <a:cubicBezTo>
                      <a:pt x="17" y="0"/>
                      <a:pt x="6" y="1"/>
                      <a:pt x="0" y="5"/>
                    </a:cubicBezTo>
                    <a:cubicBezTo>
                      <a:pt x="2" y="13"/>
                      <a:pt x="2" y="13"/>
                      <a:pt x="2" y="13"/>
                    </a:cubicBezTo>
                    <a:cubicBezTo>
                      <a:pt x="50" y="174"/>
                      <a:pt x="50" y="174"/>
                      <a:pt x="50" y="174"/>
                    </a:cubicBezTo>
                    <a:lnTo>
                      <a:pt x="51" y="17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BFBFBF"/>
                  </a:gs>
                  <a:gs pos="100000">
                    <a:srgbClr val="808080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</p:grpSp>
        <p:grpSp>
          <p:nvGrpSpPr>
            <p:cNvPr id="2088" name="Group 119"/>
            <p:cNvGrpSpPr>
              <a:grpSpLocks/>
            </p:cNvGrpSpPr>
            <p:nvPr/>
          </p:nvGrpSpPr>
          <p:grpSpPr bwMode="gray">
            <a:xfrm>
              <a:off x="526" y="1125"/>
              <a:ext cx="692" cy="2039"/>
              <a:chOff x="526" y="1125"/>
              <a:chExt cx="692" cy="2039"/>
            </a:xfrm>
          </p:grpSpPr>
          <p:sp>
            <p:nvSpPr>
              <p:cNvPr id="7" name="Freeform 120"/>
              <p:cNvSpPr>
                <a:spLocks/>
              </p:cNvSpPr>
              <p:nvPr/>
            </p:nvSpPr>
            <p:spPr bwMode="gray">
              <a:xfrm>
                <a:off x="526" y="1125"/>
                <a:ext cx="316" cy="825"/>
              </a:xfrm>
              <a:custGeom>
                <a:avLst/>
                <a:gdLst/>
                <a:ahLst/>
                <a:cxnLst>
                  <a:cxn ang="0">
                    <a:pos x="70" y="67"/>
                  </a:cxn>
                  <a:cxn ang="0">
                    <a:pos x="28" y="5"/>
                  </a:cxn>
                  <a:cxn ang="0">
                    <a:pos x="8" y="147"/>
                  </a:cxn>
                  <a:cxn ang="0">
                    <a:pos x="113" y="333"/>
                  </a:cxn>
                  <a:cxn ang="0">
                    <a:pos x="149" y="390"/>
                  </a:cxn>
                  <a:cxn ang="0">
                    <a:pos x="145" y="375"/>
                  </a:cxn>
                  <a:cxn ang="0">
                    <a:pos x="70" y="67"/>
                  </a:cxn>
                </a:cxnLst>
                <a:rect l="0" t="0" r="r" b="b"/>
                <a:pathLst>
                  <a:path w="149" h="390">
                    <a:moveTo>
                      <a:pt x="70" y="67"/>
                    </a:moveTo>
                    <a:cubicBezTo>
                      <a:pt x="70" y="67"/>
                      <a:pt x="43" y="0"/>
                      <a:pt x="28" y="5"/>
                    </a:cubicBezTo>
                    <a:cubicBezTo>
                      <a:pt x="14" y="10"/>
                      <a:pt x="0" y="112"/>
                      <a:pt x="8" y="147"/>
                    </a:cubicBezTo>
                    <a:cubicBezTo>
                      <a:pt x="21" y="199"/>
                      <a:pt x="113" y="333"/>
                      <a:pt x="113" y="333"/>
                    </a:cubicBezTo>
                    <a:cubicBezTo>
                      <a:pt x="149" y="390"/>
                      <a:pt x="149" y="390"/>
                      <a:pt x="149" y="390"/>
                    </a:cubicBezTo>
                    <a:cubicBezTo>
                      <a:pt x="145" y="375"/>
                      <a:pt x="145" y="375"/>
                      <a:pt x="145" y="375"/>
                    </a:cubicBezTo>
                    <a:lnTo>
                      <a:pt x="70" y="67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de-DE" dirty="0">
                  <a:latin typeface="Calibri" pitchFamily="34" charset="0"/>
                  <a:cs typeface="+mn-cs"/>
                </a:endParaRPr>
              </a:p>
            </p:txBody>
          </p:sp>
          <p:sp>
            <p:nvSpPr>
              <p:cNvPr id="2090" name="Freeform 121"/>
              <p:cNvSpPr>
                <a:spLocks/>
              </p:cNvSpPr>
              <p:nvPr/>
            </p:nvSpPr>
            <p:spPr bwMode="gray">
              <a:xfrm>
                <a:off x="1214" y="3161"/>
                <a:ext cx="0" cy="3"/>
              </a:xfrm>
              <a:custGeom>
                <a:avLst/>
                <a:gdLst>
                  <a:gd name="T0" fmla="*/ 81 h 1"/>
                  <a:gd name="T1" fmla="*/ 0 h 1"/>
                  <a:gd name="T2" fmla="*/ 81 h 1"/>
                  <a:gd name="T3" fmla="*/ 81 h 1"/>
                  <a:gd name="T4" fmla="*/ 0 60000 65536"/>
                  <a:gd name="T5" fmla="*/ 0 60000 65536"/>
                  <a:gd name="T6" fmla="*/ 0 60000 65536"/>
                  <a:gd name="T7" fmla="*/ 0 60000 65536"/>
                  <a:gd name="T8" fmla="*/ 0 h 1"/>
                  <a:gd name="T9" fmla="*/ 1 h 1"/>
                </a:gdLst>
                <a:ahLst/>
                <a:cxnLst>
                  <a:cxn ang="T4">
                    <a:pos x="0" y="T0"/>
                  </a:cxn>
                  <a:cxn ang="T5">
                    <a:pos x="0" y="T1"/>
                  </a:cxn>
                  <a:cxn ang="T6">
                    <a:pos x="0" y="T2"/>
                  </a:cxn>
                  <a:cxn ang="T7">
                    <a:pos x="0" y="T3"/>
                  </a:cxn>
                </a:cxnLst>
                <a:rect l="0" t="T8" r="0" b="T9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F7C800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grpSp>
            <p:nvGrpSpPr>
              <p:cNvPr id="2091" name="Group 122"/>
              <p:cNvGrpSpPr>
                <a:grpSpLocks/>
              </p:cNvGrpSpPr>
              <p:nvPr/>
            </p:nvGrpSpPr>
            <p:grpSpPr bwMode="gray">
              <a:xfrm>
                <a:off x="949" y="2728"/>
                <a:ext cx="269" cy="364"/>
                <a:chOff x="3018" y="2598"/>
                <a:chExt cx="300" cy="407"/>
              </a:xfrm>
            </p:grpSpPr>
            <p:sp>
              <p:nvSpPr>
                <p:cNvPr id="2092" name="Freeform 123"/>
                <p:cNvSpPr>
                  <a:spLocks/>
                </p:cNvSpPr>
                <p:nvPr/>
              </p:nvSpPr>
              <p:spPr bwMode="gray">
                <a:xfrm>
                  <a:off x="3018" y="2598"/>
                  <a:ext cx="215" cy="73"/>
                </a:xfrm>
                <a:custGeom>
                  <a:avLst/>
                  <a:gdLst>
                    <a:gd name="T0" fmla="*/ 2807 w 91"/>
                    <a:gd name="T1" fmla="*/ 405 h 31"/>
                    <a:gd name="T2" fmla="*/ 2807 w 91"/>
                    <a:gd name="T3" fmla="*/ 316 h 31"/>
                    <a:gd name="T4" fmla="*/ 1250 w 91"/>
                    <a:gd name="T5" fmla="*/ 155 h 31"/>
                    <a:gd name="T6" fmla="*/ 66 w 91"/>
                    <a:gd name="T7" fmla="*/ 888 h 31"/>
                    <a:gd name="T8" fmla="*/ 95 w 91"/>
                    <a:gd name="T9" fmla="*/ 954 h 31"/>
                    <a:gd name="T10" fmla="*/ 1278 w 91"/>
                    <a:gd name="T11" fmla="*/ 316 h 31"/>
                    <a:gd name="T12" fmla="*/ 2807 w 91"/>
                    <a:gd name="T13" fmla="*/ 405 h 31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1"/>
                    <a:gd name="T22" fmla="*/ 0 h 31"/>
                    <a:gd name="T23" fmla="*/ 91 w 91"/>
                    <a:gd name="T24" fmla="*/ 31 h 31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1" h="31">
                      <a:moveTo>
                        <a:pt x="90" y="13"/>
                      </a:moveTo>
                      <a:cubicBezTo>
                        <a:pt x="91" y="12"/>
                        <a:pt x="90" y="10"/>
                        <a:pt x="90" y="10"/>
                      </a:cubicBezTo>
                      <a:cubicBezTo>
                        <a:pt x="89" y="4"/>
                        <a:pt x="63" y="0"/>
                        <a:pt x="40" y="5"/>
                      </a:cubicBezTo>
                      <a:cubicBezTo>
                        <a:pt x="16" y="11"/>
                        <a:pt x="0" y="23"/>
                        <a:pt x="2" y="29"/>
                      </a:cubicBezTo>
                      <a:cubicBezTo>
                        <a:pt x="2" y="29"/>
                        <a:pt x="2" y="31"/>
                        <a:pt x="3" y="31"/>
                      </a:cubicBezTo>
                      <a:cubicBezTo>
                        <a:pt x="5" y="25"/>
                        <a:pt x="20" y="15"/>
                        <a:pt x="41" y="10"/>
                      </a:cubicBezTo>
                      <a:cubicBezTo>
                        <a:pt x="61" y="5"/>
                        <a:pt x="84" y="8"/>
                        <a:pt x="90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093" name="Freeform 124"/>
                <p:cNvSpPr>
                  <a:spLocks/>
                </p:cNvSpPr>
                <p:nvPr/>
              </p:nvSpPr>
              <p:spPr bwMode="gray">
                <a:xfrm>
                  <a:off x="3030" y="2645"/>
                  <a:ext cx="215" cy="74"/>
                </a:xfrm>
                <a:custGeom>
                  <a:avLst/>
                  <a:gdLst>
                    <a:gd name="T0" fmla="*/ 2835 w 91"/>
                    <a:gd name="T1" fmla="*/ 394 h 31"/>
                    <a:gd name="T2" fmla="*/ 2807 w 91"/>
                    <a:gd name="T3" fmla="*/ 284 h 31"/>
                    <a:gd name="T4" fmla="*/ 1212 w 91"/>
                    <a:gd name="T5" fmla="*/ 165 h 31"/>
                    <a:gd name="T6" fmla="*/ 28 w 91"/>
                    <a:gd name="T7" fmla="*/ 941 h 31"/>
                    <a:gd name="T8" fmla="*/ 66 w 91"/>
                    <a:gd name="T9" fmla="*/ 1010 h 31"/>
                    <a:gd name="T10" fmla="*/ 1250 w 91"/>
                    <a:gd name="T11" fmla="*/ 325 h 31"/>
                    <a:gd name="T12" fmla="*/ 2835 w 91"/>
                    <a:gd name="T13" fmla="*/ 394 h 31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1"/>
                    <a:gd name="T22" fmla="*/ 0 h 31"/>
                    <a:gd name="T23" fmla="*/ 91 w 91"/>
                    <a:gd name="T24" fmla="*/ 31 h 31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1" h="31">
                      <a:moveTo>
                        <a:pt x="91" y="12"/>
                      </a:moveTo>
                      <a:cubicBezTo>
                        <a:pt x="91" y="12"/>
                        <a:pt x="90" y="10"/>
                        <a:pt x="90" y="9"/>
                      </a:cubicBezTo>
                      <a:cubicBezTo>
                        <a:pt x="89" y="3"/>
                        <a:pt x="63" y="0"/>
                        <a:pt x="39" y="5"/>
                      </a:cubicBezTo>
                      <a:cubicBezTo>
                        <a:pt x="16" y="10"/>
                        <a:pt x="0" y="22"/>
                        <a:pt x="1" y="29"/>
                      </a:cubicBezTo>
                      <a:cubicBezTo>
                        <a:pt x="1" y="29"/>
                        <a:pt x="1" y="31"/>
                        <a:pt x="2" y="31"/>
                      </a:cubicBezTo>
                      <a:cubicBezTo>
                        <a:pt x="5" y="25"/>
                        <a:pt x="20" y="14"/>
                        <a:pt x="40" y="10"/>
                      </a:cubicBezTo>
                      <a:cubicBezTo>
                        <a:pt x="61" y="5"/>
                        <a:pt x="84" y="8"/>
                        <a:pt x="91" y="12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094" name="Freeform 125"/>
                <p:cNvSpPr>
                  <a:spLocks/>
                </p:cNvSpPr>
                <p:nvPr/>
              </p:nvSpPr>
              <p:spPr bwMode="gray">
                <a:xfrm>
                  <a:off x="3039" y="2690"/>
                  <a:ext cx="218" cy="76"/>
                </a:xfrm>
                <a:custGeom>
                  <a:avLst/>
                  <a:gdLst>
                    <a:gd name="T0" fmla="*/ 2903 w 92"/>
                    <a:gd name="T1" fmla="*/ 418 h 32"/>
                    <a:gd name="T2" fmla="*/ 2874 w 92"/>
                    <a:gd name="T3" fmla="*/ 321 h 32"/>
                    <a:gd name="T4" fmla="*/ 1263 w 92"/>
                    <a:gd name="T5" fmla="*/ 157 h 32"/>
                    <a:gd name="T6" fmla="*/ 66 w 92"/>
                    <a:gd name="T7" fmla="*/ 924 h 32"/>
                    <a:gd name="T8" fmla="*/ 66 w 92"/>
                    <a:gd name="T9" fmla="*/ 1014 h 32"/>
                    <a:gd name="T10" fmla="*/ 1291 w 92"/>
                    <a:gd name="T11" fmla="*/ 321 h 32"/>
                    <a:gd name="T12" fmla="*/ 2903 w 92"/>
                    <a:gd name="T13" fmla="*/ 418 h 32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2"/>
                    <a:gd name="T22" fmla="*/ 0 h 32"/>
                    <a:gd name="T23" fmla="*/ 92 w 92"/>
                    <a:gd name="T24" fmla="*/ 32 h 32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2" h="32">
                      <a:moveTo>
                        <a:pt x="92" y="13"/>
                      </a:moveTo>
                      <a:cubicBezTo>
                        <a:pt x="92" y="12"/>
                        <a:pt x="91" y="10"/>
                        <a:pt x="91" y="10"/>
                      </a:cubicBezTo>
                      <a:cubicBezTo>
                        <a:pt x="90" y="3"/>
                        <a:pt x="64" y="0"/>
                        <a:pt x="40" y="5"/>
                      </a:cubicBezTo>
                      <a:cubicBezTo>
                        <a:pt x="16" y="11"/>
                        <a:pt x="0" y="23"/>
                        <a:pt x="2" y="29"/>
                      </a:cubicBezTo>
                      <a:cubicBezTo>
                        <a:pt x="2" y="30"/>
                        <a:pt x="2" y="31"/>
                        <a:pt x="2" y="32"/>
                      </a:cubicBezTo>
                      <a:cubicBezTo>
                        <a:pt x="5" y="25"/>
                        <a:pt x="20" y="15"/>
                        <a:pt x="41" y="10"/>
                      </a:cubicBezTo>
                      <a:cubicBezTo>
                        <a:pt x="62" y="5"/>
                        <a:pt x="85" y="8"/>
                        <a:pt x="92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095" name="Freeform 126"/>
                <p:cNvSpPr>
                  <a:spLocks/>
                </p:cNvSpPr>
                <p:nvPr/>
              </p:nvSpPr>
              <p:spPr bwMode="gray">
                <a:xfrm>
                  <a:off x="3072" y="2832"/>
                  <a:ext cx="222" cy="76"/>
                </a:xfrm>
                <a:custGeom>
                  <a:avLst/>
                  <a:gdLst>
                    <a:gd name="T0" fmla="*/ 2924 w 94"/>
                    <a:gd name="T1" fmla="*/ 418 h 32"/>
                    <a:gd name="T2" fmla="*/ 2900 w 94"/>
                    <a:gd name="T3" fmla="*/ 321 h 32"/>
                    <a:gd name="T4" fmla="*/ 1278 w 94"/>
                    <a:gd name="T5" fmla="*/ 185 h 32"/>
                    <a:gd name="T6" fmla="*/ 66 w 94"/>
                    <a:gd name="T7" fmla="*/ 952 h 32"/>
                    <a:gd name="T8" fmla="*/ 94 w 94"/>
                    <a:gd name="T9" fmla="*/ 1014 h 32"/>
                    <a:gd name="T10" fmla="*/ 1306 w 94"/>
                    <a:gd name="T11" fmla="*/ 321 h 32"/>
                    <a:gd name="T12" fmla="*/ 2924 w 94"/>
                    <a:gd name="T13" fmla="*/ 418 h 32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2"/>
                    <a:gd name="T23" fmla="*/ 94 w 94"/>
                    <a:gd name="T24" fmla="*/ 32 h 32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2">
                      <a:moveTo>
                        <a:pt x="94" y="13"/>
                      </a:moveTo>
                      <a:cubicBezTo>
                        <a:pt x="94" y="12"/>
                        <a:pt x="93" y="11"/>
                        <a:pt x="93" y="10"/>
                      </a:cubicBez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1"/>
                        <a:pt x="0" y="23"/>
                        <a:pt x="2" y="30"/>
                      </a:cubicBezTo>
                      <a:cubicBezTo>
                        <a:pt x="2" y="30"/>
                        <a:pt x="2" y="32"/>
                        <a:pt x="3" y="32"/>
                      </a:cubicBezTo>
                      <a:cubicBezTo>
                        <a:pt x="6" y="26"/>
                        <a:pt x="21" y="15"/>
                        <a:pt x="42" y="10"/>
                      </a:cubicBezTo>
                      <a:cubicBezTo>
                        <a:pt x="63" y="5"/>
                        <a:pt x="87" y="8"/>
                        <a:pt x="94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096" name="Freeform 127"/>
                <p:cNvSpPr>
                  <a:spLocks/>
                </p:cNvSpPr>
                <p:nvPr/>
              </p:nvSpPr>
              <p:spPr bwMode="gray">
                <a:xfrm>
                  <a:off x="3084" y="2879"/>
                  <a:ext cx="222" cy="78"/>
                </a:xfrm>
                <a:custGeom>
                  <a:avLst/>
                  <a:gdLst>
                    <a:gd name="T0" fmla="*/ 2924 w 94"/>
                    <a:gd name="T1" fmla="*/ 435 h 33"/>
                    <a:gd name="T2" fmla="*/ 2900 w 94"/>
                    <a:gd name="T3" fmla="*/ 340 h 33"/>
                    <a:gd name="T4" fmla="*/ 1278 w 94"/>
                    <a:gd name="T5" fmla="*/ 184 h 33"/>
                    <a:gd name="T6" fmla="*/ 66 w 94"/>
                    <a:gd name="T7" fmla="*/ 938 h 33"/>
                    <a:gd name="T8" fmla="*/ 94 w 94"/>
                    <a:gd name="T9" fmla="*/ 1028 h 33"/>
                    <a:gd name="T10" fmla="*/ 1306 w 94"/>
                    <a:gd name="T11" fmla="*/ 340 h 33"/>
                    <a:gd name="T12" fmla="*/ 2924 w 94"/>
                    <a:gd name="T13" fmla="*/ 435 h 33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3"/>
                    <a:gd name="T23" fmla="*/ 94 w 94"/>
                    <a:gd name="T24" fmla="*/ 33 h 33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3">
                      <a:moveTo>
                        <a:pt x="94" y="14"/>
                      </a:moveTo>
                      <a:cubicBezTo>
                        <a:pt x="94" y="13"/>
                        <a:pt x="93" y="11"/>
                        <a:pt x="93" y="11"/>
                      </a:cubicBez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2"/>
                        <a:pt x="0" y="24"/>
                        <a:pt x="2" y="30"/>
                      </a:cubicBezTo>
                      <a:cubicBezTo>
                        <a:pt x="2" y="31"/>
                        <a:pt x="2" y="32"/>
                        <a:pt x="3" y="33"/>
                      </a:cubicBezTo>
                      <a:cubicBezTo>
                        <a:pt x="5" y="26"/>
                        <a:pt x="21" y="16"/>
                        <a:pt x="42" y="11"/>
                      </a:cubicBezTo>
                      <a:cubicBezTo>
                        <a:pt x="63" y="6"/>
                        <a:pt x="87" y="9"/>
                        <a:pt x="94" y="14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097" name="Freeform 128"/>
                <p:cNvSpPr>
                  <a:spLocks/>
                </p:cNvSpPr>
                <p:nvPr/>
              </p:nvSpPr>
              <p:spPr bwMode="gray">
                <a:xfrm>
                  <a:off x="3096" y="2927"/>
                  <a:ext cx="222" cy="78"/>
                </a:xfrm>
                <a:custGeom>
                  <a:avLst/>
                  <a:gdLst>
                    <a:gd name="T0" fmla="*/ 2900 w 94"/>
                    <a:gd name="T1" fmla="*/ 319 h 33"/>
                    <a:gd name="T2" fmla="*/ 1278 w 94"/>
                    <a:gd name="T3" fmla="*/ 184 h 33"/>
                    <a:gd name="T4" fmla="*/ 66 w 94"/>
                    <a:gd name="T5" fmla="*/ 938 h 33"/>
                    <a:gd name="T6" fmla="*/ 66 w 94"/>
                    <a:gd name="T7" fmla="*/ 1028 h 33"/>
                    <a:gd name="T8" fmla="*/ 1306 w 94"/>
                    <a:gd name="T9" fmla="*/ 319 h 33"/>
                    <a:gd name="T10" fmla="*/ 2900 w 94"/>
                    <a:gd name="T11" fmla="*/ 409 h 33"/>
                    <a:gd name="T12" fmla="*/ 2900 w 94"/>
                    <a:gd name="T13" fmla="*/ 319 h 33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3"/>
                    <a:gd name="T23" fmla="*/ 94 w 94"/>
                    <a:gd name="T24" fmla="*/ 33 h 33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3">
                      <a:moveTo>
                        <a:pt x="93" y="10"/>
                      </a:move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1"/>
                        <a:pt x="0" y="24"/>
                        <a:pt x="2" y="30"/>
                      </a:cubicBezTo>
                      <a:cubicBezTo>
                        <a:pt x="2" y="31"/>
                        <a:pt x="2" y="32"/>
                        <a:pt x="2" y="33"/>
                      </a:cubicBezTo>
                      <a:cubicBezTo>
                        <a:pt x="5" y="26"/>
                        <a:pt x="21" y="15"/>
                        <a:pt x="42" y="10"/>
                      </a:cubicBezTo>
                      <a:cubicBezTo>
                        <a:pt x="63" y="6"/>
                        <a:pt x="87" y="8"/>
                        <a:pt x="93" y="13"/>
                      </a:cubicBezTo>
                      <a:cubicBezTo>
                        <a:pt x="94" y="12"/>
                        <a:pt x="93" y="11"/>
                        <a:pt x="93" y="10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</p:grpSp>
        </p:grpSp>
      </p:grpSp>
      <p:grpSp>
        <p:nvGrpSpPr>
          <p:cNvPr id="2066" name="Group 110"/>
          <p:cNvGrpSpPr>
            <a:grpSpLocks/>
          </p:cNvGrpSpPr>
          <p:nvPr/>
        </p:nvGrpSpPr>
        <p:grpSpPr bwMode="gray">
          <a:xfrm rot="302962">
            <a:off x="3856038" y="1939925"/>
            <a:ext cx="696912" cy="2016125"/>
            <a:chOff x="393" y="1110"/>
            <a:chExt cx="842" cy="2430"/>
          </a:xfrm>
          <a:effectLst>
            <a:outerShdw blurRad="127000" dir="18900000" sy="23000" kx="-1200000" algn="bl" rotWithShape="0">
              <a:prstClr val="black">
                <a:alpha val="20000"/>
              </a:prstClr>
            </a:outerShdw>
          </a:effectLst>
        </p:grpSpPr>
        <p:sp>
          <p:nvSpPr>
            <p:cNvPr id="2156655" name="Freeform 111"/>
            <p:cNvSpPr>
              <a:spLocks/>
            </p:cNvSpPr>
            <p:nvPr/>
          </p:nvSpPr>
          <p:spPr bwMode="gray">
            <a:xfrm>
              <a:off x="409" y="1107"/>
              <a:ext cx="813" cy="2110"/>
            </a:xfrm>
            <a:custGeom>
              <a:avLst/>
              <a:gdLst/>
              <a:ahLst/>
              <a:cxnLst>
                <a:cxn ang="0">
                  <a:pos x="379" y="911"/>
                </a:cxn>
                <a:cxn ang="0">
                  <a:pos x="337" y="749"/>
                </a:cxn>
                <a:cxn ang="0">
                  <a:pos x="328" y="727"/>
                </a:cxn>
                <a:cxn ang="0">
                  <a:pos x="215" y="358"/>
                </a:cxn>
                <a:cxn ang="0">
                  <a:pos x="215" y="357"/>
                </a:cxn>
                <a:cxn ang="0">
                  <a:pos x="264" y="193"/>
                </a:cxn>
                <a:cxn ang="0">
                  <a:pos x="277" y="116"/>
                </a:cxn>
                <a:cxn ang="0">
                  <a:pos x="187" y="11"/>
                </a:cxn>
                <a:cxn ang="0">
                  <a:pos x="145" y="59"/>
                </a:cxn>
                <a:cxn ang="0">
                  <a:pos x="138" y="33"/>
                </a:cxn>
                <a:cxn ang="0">
                  <a:pos x="124" y="74"/>
                </a:cxn>
                <a:cxn ang="0">
                  <a:pos x="82" y="12"/>
                </a:cxn>
                <a:cxn ang="0">
                  <a:pos x="75" y="57"/>
                </a:cxn>
                <a:cxn ang="0">
                  <a:pos x="42" y="50"/>
                </a:cxn>
                <a:cxn ang="0">
                  <a:pos x="11" y="111"/>
                </a:cxn>
                <a:cxn ang="0">
                  <a:pos x="11" y="204"/>
                </a:cxn>
                <a:cxn ang="0">
                  <a:pos x="173" y="371"/>
                </a:cxn>
                <a:cxn ang="0">
                  <a:pos x="249" y="751"/>
                </a:cxn>
                <a:cxn ang="0">
                  <a:pos x="250" y="770"/>
                </a:cxn>
                <a:cxn ang="0">
                  <a:pos x="290" y="939"/>
                </a:cxn>
                <a:cxn ang="0">
                  <a:pos x="310" y="984"/>
                </a:cxn>
                <a:cxn ang="0">
                  <a:pos x="379" y="971"/>
                </a:cxn>
                <a:cxn ang="0">
                  <a:pos x="379" y="911"/>
                </a:cxn>
              </a:cxnLst>
              <a:rect l="0" t="0" r="r" b="b"/>
              <a:pathLst>
                <a:path w="385" h="997">
                  <a:moveTo>
                    <a:pt x="379" y="911"/>
                  </a:moveTo>
                  <a:cubicBezTo>
                    <a:pt x="337" y="749"/>
                    <a:pt x="337" y="749"/>
                    <a:pt x="337" y="749"/>
                  </a:cubicBezTo>
                  <a:cubicBezTo>
                    <a:pt x="337" y="749"/>
                    <a:pt x="333" y="736"/>
                    <a:pt x="328" y="727"/>
                  </a:cubicBezTo>
                  <a:cubicBezTo>
                    <a:pt x="215" y="358"/>
                    <a:pt x="215" y="358"/>
                    <a:pt x="215" y="358"/>
                  </a:cubicBezTo>
                  <a:cubicBezTo>
                    <a:pt x="215" y="357"/>
                    <a:pt x="215" y="357"/>
                    <a:pt x="215" y="357"/>
                  </a:cubicBezTo>
                  <a:cubicBezTo>
                    <a:pt x="264" y="193"/>
                    <a:pt x="264" y="193"/>
                    <a:pt x="264" y="193"/>
                  </a:cubicBezTo>
                  <a:cubicBezTo>
                    <a:pt x="276" y="170"/>
                    <a:pt x="277" y="116"/>
                    <a:pt x="277" y="116"/>
                  </a:cubicBezTo>
                  <a:cubicBezTo>
                    <a:pt x="253" y="42"/>
                    <a:pt x="187" y="11"/>
                    <a:pt x="187" y="11"/>
                  </a:cubicBezTo>
                  <a:cubicBezTo>
                    <a:pt x="187" y="11"/>
                    <a:pt x="156" y="46"/>
                    <a:pt x="145" y="59"/>
                  </a:cubicBezTo>
                  <a:cubicBezTo>
                    <a:pt x="144" y="41"/>
                    <a:pt x="138" y="33"/>
                    <a:pt x="138" y="33"/>
                  </a:cubicBezTo>
                  <a:cubicBezTo>
                    <a:pt x="134" y="34"/>
                    <a:pt x="127" y="59"/>
                    <a:pt x="124" y="74"/>
                  </a:cubicBezTo>
                  <a:cubicBezTo>
                    <a:pt x="93" y="0"/>
                    <a:pt x="82" y="12"/>
                    <a:pt x="82" y="12"/>
                  </a:cubicBezTo>
                  <a:cubicBezTo>
                    <a:pt x="75" y="57"/>
                    <a:pt x="75" y="57"/>
                    <a:pt x="75" y="57"/>
                  </a:cubicBezTo>
                  <a:cubicBezTo>
                    <a:pt x="75" y="57"/>
                    <a:pt x="50" y="49"/>
                    <a:pt x="42" y="50"/>
                  </a:cubicBezTo>
                  <a:cubicBezTo>
                    <a:pt x="24" y="52"/>
                    <a:pt x="11" y="111"/>
                    <a:pt x="11" y="111"/>
                  </a:cubicBezTo>
                  <a:cubicBezTo>
                    <a:pt x="0" y="157"/>
                    <a:pt x="0" y="184"/>
                    <a:pt x="11" y="204"/>
                  </a:cubicBezTo>
                  <a:cubicBezTo>
                    <a:pt x="34" y="243"/>
                    <a:pt x="125" y="328"/>
                    <a:pt x="173" y="371"/>
                  </a:cubicBezTo>
                  <a:cubicBezTo>
                    <a:pt x="193" y="469"/>
                    <a:pt x="249" y="752"/>
                    <a:pt x="249" y="751"/>
                  </a:cubicBezTo>
                  <a:cubicBezTo>
                    <a:pt x="249" y="753"/>
                    <a:pt x="250" y="762"/>
                    <a:pt x="250" y="770"/>
                  </a:cubicBezTo>
                  <a:cubicBezTo>
                    <a:pt x="290" y="939"/>
                    <a:pt x="290" y="939"/>
                    <a:pt x="290" y="939"/>
                  </a:cubicBezTo>
                  <a:cubicBezTo>
                    <a:pt x="290" y="939"/>
                    <a:pt x="299" y="971"/>
                    <a:pt x="310" y="984"/>
                  </a:cubicBezTo>
                  <a:cubicBezTo>
                    <a:pt x="310" y="984"/>
                    <a:pt x="351" y="997"/>
                    <a:pt x="379" y="971"/>
                  </a:cubicBezTo>
                  <a:cubicBezTo>
                    <a:pt x="379" y="971"/>
                    <a:pt x="385" y="940"/>
                    <a:pt x="379" y="911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>
                    <a:lumMod val="50000"/>
                  </a:schemeClr>
                </a:gs>
                <a:gs pos="100000">
                  <a:schemeClr val="accent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de-DE" dirty="0">
                <a:latin typeface="Calibri" pitchFamily="34" charset="0"/>
                <a:cs typeface="+mn-cs"/>
              </a:endParaRPr>
            </a:p>
          </p:txBody>
        </p:sp>
        <p:grpSp>
          <p:nvGrpSpPr>
            <p:cNvPr id="2068" name="Group 112"/>
            <p:cNvGrpSpPr>
              <a:grpSpLocks/>
            </p:cNvGrpSpPr>
            <p:nvPr/>
          </p:nvGrpSpPr>
          <p:grpSpPr bwMode="gray">
            <a:xfrm>
              <a:off x="393" y="1131"/>
              <a:ext cx="639" cy="1608"/>
              <a:chOff x="393" y="1131"/>
              <a:chExt cx="639" cy="1608"/>
            </a:xfrm>
          </p:grpSpPr>
          <p:sp>
            <p:nvSpPr>
              <p:cNvPr id="2083" name="Freeform 113"/>
              <p:cNvSpPr>
                <a:spLocks/>
              </p:cNvSpPr>
              <p:nvPr/>
            </p:nvSpPr>
            <p:spPr bwMode="gray">
              <a:xfrm>
                <a:off x="674" y="1131"/>
                <a:ext cx="331" cy="823"/>
              </a:xfrm>
              <a:custGeom>
                <a:avLst/>
                <a:gdLst>
                  <a:gd name="T0" fmla="*/ 0 w 156"/>
                  <a:gd name="T1" fmla="*/ 1280 h 389"/>
                  <a:gd name="T2" fmla="*/ 1602 w 156"/>
                  <a:gd name="T3" fmla="*/ 7756 h 389"/>
                  <a:gd name="T4" fmla="*/ 2062 w 156"/>
                  <a:gd name="T5" fmla="*/ 6307 h 389"/>
                  <a:gd name="T6" fmla="*/ 2945 w 156"/>
                  <a:gd name="T7" fmla="*/ 3410 h 389"/>
                  <a:gd name="T8" fmla="*/ 3106 w 156"/>
                  <a:gd name="T9" fmla="*/ 2122 h 389"/>
                  <a:gd name="T10" fmla="*/ 1279 w 156"/>
                  <a:gd name="T11" fmla="*/ 17 h 389"/>
                  <a:gd name="T12" fmla="*/ 0 w 156"/>
                  <a:gd name="T13" fmla="*/ 1280 h 389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w 156"/>
                  <a:gd name="T22" fmla="*/ 0 h 389"/>
                  <a:gd name="T23" fmla="*/ 156 w 156"/>
                  <a:gd name="T24" fmla="*/ 389 h 389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T21" t="T22" r="T23" b="T24"/>
                <a:pathLst>
                  <a:path w="156" h="389">
                    <a:moveTo>
                      <a:pt x="0" y="64"/>
                    </a:moveTo>
                    <a:cubicBezTo>
                      <a:pt x="0" y="64"/>
                      <a:pt x="66" y="329"/>
                      <a:pt x="79" y="387"/>
                    </a:cubicBezTo>
                    <a:cubicBezTo>
                      <a:pt x="79" y="389"/>
                      <a:pt x="101" y="320"/>
                      <a:pt x="102" y="315"/>
                    </a:cubicBezTo>
                    <a:cubicBezTo>
                      <a:pt x="118" y="266"/>
                      <a:pt x="145" y="170"/>
                      <a:pt x="145" y="170"/>
                    </a:cubicBezTo>
                    <a:cubicBezTo>
                      <a:pt x="145" y="170"/>
                      <a:pt x="156" y="134"/>
                      <a:pt x="153" y="106"/>
                    </a:cubicBezTo>
                    <a:cubicBezTo>
                      <a:pt x="149" y="72"/>
                      <a:pt x="91" y="0"/>
                      <a:pt x="63" y="1"/>
                    </a:cubicBezTo>
                    <a:cubicBezTo>
                      <a:pt x="39" y="2"/>
                      <a:pt x="0" y="64"/>
                      <a:pt x="0" y="64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084" name="Freeform 114"/>
              <p:cNvSpPr>
                <a:spLocks/>
              </p:cNvSpPr>
              <p:nvPr/>
            </p:nvSpPr>
            <p:spPr bwMode="gray">
              <a:xfrm>
                <a:off x="393" y="1214"/>
                <a:ext cx="639" cy="1525"/>
              </a:xfrm>
              <a:custGeom>
                <a:avLst/>
                <a:gdLst>
                  <a:gd name="T0" fmla="*/ 5192 w 302"/>
                  <a:gd name="T1" fmla="*/ 14431 h 721"/>
                  <a:gd name="T2" fmla="*/ 6054 w 302"/>
                  <a:gd name="T3" fmla="*/ 14214 h 721"/>
                  <a:gd name="T4" fmla="*/ 4073 w 302"/>
                  <a:gd name="T5" fmla="*/ 6303 h 721"/>
                  <a:gd name="T6" fmla="*/ 2528 w 302"/>
                  <a:gd name="T7" fmla="*/ 558 h 721"/>
                  <a:gd name="T8" fmla="*/ 1026 w 302"/>
                  <a:gd name="T9" fmla="*/ 17 h 721"/>
                  <a:gd name="T10" fmla="*/ 465 w 302"/>
                  <a:gd name="T11" fmla="*/ 984 h 721"/>
                  <a:gd name="T12" fmla="*/ 398 w 302"/>
                  <a:gd name="T13" fmla="*/ 3105 h 721"/>
                  <a:gd name="T14" fmla="*/ 1602 w 302"/>
                  <a:gd name="T15" fmla="*/ 4505 h 721"/>
                  <a:gd name="T16" fmla="*/ 3648 w 302"/>
                  <a:gd name="T17" fmla="*/ 6443 h 721"/>
                  <a:gd name="T18" fmla="*/ 5171 w 302"/>
                  <a:gd name="T19" fmla="*/ 14013 h 721"/>
                  <a:gd name="T20" fmla="*/ 5192 w 302"/>
                  <a:gd name="T21" fmla="*/ 14431 h 721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w 302"/>
                  <a:gd name="T34" fmla="*/ 0 h 721"/>
                  <a:gd name="T35" fmla="*/ 302 w 302"/>
                  <a:gd name="T36" fmla="*/ 721 h 721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T33" t="T34" r="T35" b="T36"/>
                <a:pathLst>
                  <a:path w="302" h="721">
                    <a:moveTo>
                      <a:pt x="259" y="721"/>
                    </a:moveTo>
                    <a:cubicBezTo>
                      <a:pt x="302" y="710"/>
                      <a:pt x="302" y="710"/>
                      <a:pt x="302" y="710"/>
                    </a:cubicBezTo>
                    <a:cubicBezTo>
                      <a:pt x="203" y="315"/>
                      <a:pt x="203" y="315"/>
                      <a:pt x="203" y="315"/>
                    </a:cubicBezTo>
                    <a:cubicBezTo>
                      <a:pt x="126" y="28"/>
                      <a:pt x="126" y="28"/>
                      <a:pt x="126" y="28"/>
                    </a:cubicBezTo>
                    <a:cubicBezTo>
                      <a:pt x="126" y="28"/>
                      <a:pt x="82" y="0"/>
                      <a:pt x="51" y="1"/>
                    </a:cubicBezTo>
                    <a:cubicBezTo>
                      <a:pt x="51" y="1"/>
                      <a:pt x="37" y="1"/>
                      <a:pt x="23" y="49"/>
                    </a:cubicBezTo>
                    <a:cubicBezTo>
                      <a:pt x="23" y="49"/>
                      <a:pt x="0" y="120"/>
                      <a:pt x="20" y="155"/>
                    </a:cubicBezTo>
                    <a:cubicBezTo>
                      <a:pt x="40" y="189"/>
                      <a:pt x="80" y="225"/>
                      <a:pt x="80" y="225"/>
                    </a:cubicBezTo>
                    <a:cubicBezTo>
                      <a:pt x="80" y="225"/>
                      <a:pt x="157" y="302"/>
                      <a:pt x="182" y="322"/>
                    </a:cubicBezTo>
                    <a:cubicBezTo>
                      <a:pt x="182" y="322"/>
                      <a:pt x="239" y="605"/>
                      <a:pt x="258" y="700"/>
                    </a:cubicBezTo>
                    <a:cubicBezTo>
                      <a:pt x="259" y="705"/>
                      <a:pt x="259" y="718"/>
                      <a:pt x="259" y="721"/>
                    </a:cubicBezTo>
                  </a:path>
                </a:pathLst>
              </a:custGeom>
              <a:gradFill rotWithShape="1"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</p:grpSp>
        <p:grpSp>
          <p:nvGrpSpPr>
            <p:cNvPr id="2069" name="Group 115"/>
            <p:cNvGrpSpPr>
              <a:grpSpLocks/>
            </p:cNvGrpSpPr>
            <p:nvPr/>
          </p:nvGrpSpPr>
          <p:grpSpPr bwMode="gray">
            <a:xfrm>
              <a:off x="934" y="2646"/>
              <a:ext cx="301" cy="894"/>
              <a:chOff x="934" y="2646"/>
              <a:chExt cx="301" cy="894"/>
            </a:xfrm>
          </p:grpSpPr>
          <p:sp>
            <p:nvSpPr>
              <p:cNvPr id="2080" name="Freeform 116"/>
              <p:cNvSpPr>
                <a:spLocks/>
              </p:cNvSpPr>
              <p:nvPr/>
            </p:nvSpPr>
            <p:spPr bwMode="gray">
              <a:xfrm>
                <a:off x="934" y="2646"/>
                <a:ext cx="294" cy="546"/>
              </a:xfrm>
              <a:custGeom>
                <a:avLst/>
                <a:gdLst>
                  <a:gd name="T0" fmla="*/ 2037 w 137"/>
                  <a:gd name="T1" fmla="*/ 4831 h 258"/>
                  <a:gd name="T2" fmla="*/ 2777 w 137"/>
                  <a:gd name="T3" fmla="*/ 4855 h 258"/>
                  <a:gd name="T4" fmla="*/ 2777 w 137"/>
                  <a:gd name="T5" fmla="*/ 4874 h 258"/>
                  <a:gd name="T6" fmla="*/ 2777 w 137"/>
                  <a:gd name="T7" fmla="*/ 3718 h 258"/>
                  <a:gd name="T8" fmla="*/ 1906 w 137"/>
                  <a:gd name="T9" fmla="*/ 518 h 258"/>
                  <a:gd name="T10" fmla="*/ 1760 w 137"/>
                  <a:gd name="T11" fmla="*/ 125 h 258"/>
                  <a:gd name="T12" fmla="*/ 1760 w 137"/>
                  <a:gd name="T13" fmla="*/ 125 h 258"/>
                  <a:gd name="T14" fmla="*/ 1740 w 137"/>
                  <a:gd name="T15" fmla="*/ 104 h 258"/>
                  <a:gd name="T16" fmla="*/ 1740 w 137"/>
                  <a:gd name="T17" fmla="*/ 76 h 258"/>
                  <a:gd name="T18" fmla="*/ 871 w 137"/>
                  <a:gd name="T19" fmla="*/ 104 h 258"/>
                  <a:gd name="T20" fmla="*/ 19 w 137"/>
                  <a:gd name="T21" fmla="*/ 466 h 258"/>
                  <a:gd name="T22" fmla="*/ 19 w 137"/>
                  <a:gd name="T23" fmla="*/ 502 h 258"/>
                  <a:gd name="T24" fmla="*/ 41 w 137"/>
                  <a:gd name="T25" fmla="*/ 882 h 258"/>
                  <a:gd name="T26" fmla="*/ 888 w 137"/>
                  <a:gd name="T27" fmla="*/ 4273 h 258"/>
                  <a:gd name="T28" fmla="*/ 1313 w 137"/>
                  <a:gd name="T29" fmla="*/ 5172 h 258"/>
                  <a:gd name="T30" fmla="*/ 1313 w 137"/>
                  <a:gd name="T31" fmla="*/ 5172 h 258"/>
                  <a:gd name="T32" fmla="*/ 1313 w 137"/>
                  <a:gd name="T33" fmla="*/ 5155 h 258"/>
                  <a:gd name="T34" fmla="*/ 2037 w 137"/>
                  <a:gd name="T35" fmla="*/ 4831 h 258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w 137"/>
                  <a:gd name="T55" fmla="*/ 0 h 258"/>
                  <a:gd name="T56" fmla="*/ 137 w 137"/>
                  <a:gd name="T57" fmla="*/ 258 h 258"/>
                </a:gdLst>
                <a:ahLst/>
                <a:cxnLst>
                  <a:cxn ang="T36">
                    <a:pos x="T0" y="T1"/>
                  </a:cxn>
                  <a:cxn ang="T37">
                    <a:pos x="T2" y="T3"/>
                  </a:cxn>
                  <a:cxn ang="T38">
                    <a:pos x="T4" y="T5"/>
                  </a:cxn>
                  <a:cxn ang="T39">
                    <a:pos x="T6" y="T7"/>
                  </a:cxn>
                  <a:cxn ang="T40">
                    <a:pos x="T8" y="T9"/>
                  </a:cxn>
                  <a:cxn ang="T41">
                    <a:pos x="T10" y="T11"/>
                  </a:cxn>
                  <a:cxn ang="T42">
                    <a:pos x="T12" y="T13"/>
                  </a:cxn>
                  <a:cxn ang="T43">
                    <a:pos x="T14" y="T15"/>
                  </a:cxn>
                  <a:cxn ang="T44">
                    <a:pos x="T16" y="T17"/>
                  </a:cxn>
                  <a:cxn ang="T45">
                    <a:pos x="T18" y="T19"/>
                  </a:cxn>
                  <a:cxn ang="T46">
                    <a:pos x="T20" y="T21"/>
                  </a:cxn>
                  <a:cxn ang="T47">
                    <a:pos x="T22" y="T23"/>
                  </a:cxn>
                  <a:cxn ang="T48">
                    <a:pos x="T24" y="T25"/>
                  </a:cxn>
                  <a:cxn ang="T49">
                    <a:pos x="T26" y="T27"/>
                  </a:cxn>
                  <a:cxn ang="T50">
                    <a:pos x="T28" y="T29"/>
                  </a:cxn>
                  <a:cxn ang="T51">
                    <a:pos x="T30" y="T31"/>
                  </a:cxn>
                  <a:cxn ang="T52">
                    <a:pos x="T32" y="T33"/>
                  </a:cxn>
                  <a:cxn ang="T53">
                    <a:pos x="T34" y="T35"/>
                  </a:cxn>
                </a:cxnLst>
                <a:rect l="T54" t="T55" r="T56" b="T57"/>
                <a:pathLst>
                  <a:path w="137" h="258">
                    <a:moveTo>
                      <a:pt x="96" y="241"/>
                    </a:moveTo>
                    <a:cubicBezTo>
                      <a:pt x="114" y="237"/>
                      <a:pt x="130" y="237"/>
                      <a:pt x="131" y="242"/>
                    </a:cubicBezTo>
                    <a:cubicBezTo>
                      <a:pt x="131" y="242"/>
                      <a:pt x="131" y="242"/>
                      <a:pt x="131" y="243"/>
                    </a:cubicBezTo>
                    <a:cubicBezTo>
                      <a:pt x="132" y="235"/>
                      <a:pt x="137" y="207"/>
                      <a:pt x="131" y="185"/>
                    </a:cubicBezTo>
                    <a:cubicBezTo>
                      <a:pt x="90" y="26"/>
                      <a:pt x="90" y="26"/>
                      <a:pt x="90" y="26"/>
                    </a:cubicBezTo>
                    <a:cubicBezTo>
                      <a:pt x="90" y="26"/>
                      <a:pt x="87" y="16"/>
                      <a:pt x="83" y="6"/>
                    </a:cubicBezTo>
                    <a:cubicBezTo>
                      <a:pt x="83" y="6"/>
                      <a:pt x="83" y="6"/>
                      <a:pt x="83" y="6"/>
                    </a:cubicBezTo>
                    <a:cubicBezTo>
                      <a:pt x="82" y="5"/>
                      <a:pt x="82" y="5"/>
                      <a:pt x="82" y="5"/>
                    </a:cubicBezTo>
                    <a:cubicBezTo>
                      <a:pt x="82" y="4"/>
                      <a:pt x="82" y="4"/>
                      <a:pt x="82" y="4"/>
                    </a:cubicBezTo>
                    <a:cubicBezTo>
                      <a:pt x="78" y="0"/>
                      <a:pt x="61" y="0"/>
                      <a:pt x="41" y="5"/>
                    </a:cubicBezTo>
                    <a:cubicBezTo>
                      <a:pt x="19" y="10"/>
                      <a:pt x="0" y="17"/>
                      <a:pt x="1" y="23"/>
                    </a:cubicBezTo>
                    <a:cubicBezTo>
                      <a:pt x="1" y="24"/>
                      <a:pt x="1" y="25"/>
                      <a:pt x="1" y="25"/>
                    </a:cubicBezTo>
                    <a:cubicBezTo>
                      <a:pt x="1" y="27"/>
                      <a:pt x="2" y="44"/>
                      <a:pt x="2" y="44"/>
                    </a:cubicBezTo>
                    <a:cubicBezTo>
                      <a:pt x="42" y="213"/>
                      <a:pt x="42" y="213"/>
                      <a:pt x="42" y="213"/>
                    </a:cubicBezTo>
                    <a:cubicBezTo>
                      <a:pt x="42" y="213"/>
                      <a:pt x="54" y="253"/>
                      <a:pt x="62" y="258"/>
                    </a:cubicBezTo>
                    <a:cubicBezTo>
                      <a:pt x="62" y="258"/>
                      <a:pt x="62" y="258"/>
                      <a:pt x="62" y="258"/>
                    </a:cubicBezTo>
                    <a:cubicBezTo>
                      <a:pt x="62" y="258"/>
                      <a:pt x="62" y="257"/>
                      <a:pt x="62" y="257"/>
                    </a:cubicBezTo>
                    <a:cubicBezTo>
                      <a:pt x="60" y="252"/>
                      <a:pt x="77" y="246"/>
                      <a:pt x="96" y="24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E8E8E8"/>
                  </a:gs>
                  <a:gs pos="100000">
                    <a:srgbClr val="808080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081" name="Freeform 117"/>
              <p:cNvSpPr>
                <a:spLocks/>
              </p:cNvSpPr>
              <p:nvPr/>
            </p:nvSpPr>
            <p:spPr bwMode="gray">
              <a:xfrm>
                <a:off x="1064" y="3147"/>
                <a:ext cx="150" cy="57"/>
              </a:xfrm>
              <a:custGeom>
                <a:avLst/>
                <a:gdLst>
                  <a:gd name="T0" fmla="*/ 934 w 71"/>
                  <a:gd name="T1" fmla="*/ 236 h 27"/>
                  <a:gd name="T2" fmla="*/ 982 w 71"/>
                  <a:gd name="T3" fmla="*/ 414 h 27"/>
                  <a:gd name="T4" fmla="*/ 1415 w 71"/>
                  <a:gd name="T5" fmla="*/ 160 h 27"/>
                  <a:gd name="T6" fmla="*/ 1415 w 71"/>
                  <a:gd name="T7" fmla="*/ 144 h 27"/>
                  <a:gd name="T8" fmla="*/ 1415 w 71"/>
                  <a:gd name="T9" fmla="*/ 120 h 27"/>
                  <a:gd name="T10" fmla="*/ 1415 w 71"/>
                  <a:gd name="T11" fmla="*/ 103 h 27"/>
                  <a:gd name="T12" fmla="*/ 718 w 71"/>
                  <a:gd name="T13" fmla="*/ 76 h 27"/>
                  <a:gd name="T14" fmla="*/ 36 w 71"/>
                  <a:gd name="T15" fmla="*/ 397 h 27"/>
                  <a:gd name="T16" fmla="*/ 36 w 71"/>
                  <a:gd name="T17" fmla="*/ 414 h 27"/>
                  <a:gd name="T18" fmla="*/ 642 w 71"/>
                  <a:gd name="T19" fmla="*/ 498 h 27"/>
                  <a:gd name="T20" fmla="*/ 594 w 71"/>
                  <a:gd name="T21" fmla="*/ 338 h 27"/>
                  <a:gd name="T22" fmla="*/ 934 w 71"/>
                  <a:gd name="T23" fmla="*/ 236 h 27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w 71"/>
                  <a:gd name="T37" fmla="*/ 0 h 27"/>
                  <a:gd name="T38" fmla="*/ 71 w 71"/>
                  <a:gd name="T39" fmla="*/ 27 h 27"/>
                </a:gdLst>
                <a:ahLst/>
                <a:cxnLst>
                  <a:cxn ang="T24">
                    <a:pos x="T0" y="T1"/>
                  </a:cxn>
                  <a:cxn ang="T25">
                    <a:pos x="T2" y="T3"/>
                  </a:cxn>
                  <a:cxn ang="T26">
                    <a:pos x="T4" y="T5"/>
                  </a:cxn>
                  <a:cxn ang="T27">
                    <a:pos x="T6" y="T7"/>
                  </a:cxn>
                  <a:cxn ang="T28">
                    <a:pos x="T8" y="T9"/>
                  </a:cxn>
                  <a:cxn ang="T29">
                    <a:pos x="T10" y="T11"/>
                  </a:cxn>
                  <a:cxn ang="T30">
                    <a:pos x="T12" y="T13"/>
                  </a:cxn>
                  <a:cxn ang="T31">
                    <a:pos x="T14" y="T15"/>
                  </a:cxn>
                  <a:cxn ang="T32">
                    <a:pos x="T16" y="T17"/>
                  </a:cxn>
                  <a:cxn ang="T33">
                    <a:pos x="T18" y="T19"/>
                  </a:cxn>
                  <a:cxn ang="T34">
                    <a:pos x="T20" y="T21"/>
                  </a:cxn>
                  <a:cxn ang="T35">
                    <a:pos x="T22" y="T23"/>
                  </a:cxn>
                </a:cxnLst>
                <a:rect l="T36" t="T37" r="T38" b="T39"/>
                <a:pathLst>
                  <a:path w="71" h="27">
                    <a:moveTo>
                      <a:pt x="47" y="12"/>
                    </a:moveTo>
                    <a:cubicBezTo>
                      <a:pt x="49" y="21"/>
                      <a:pt x="49" y="21"/>
                      <a:pt x="49" y="21"/>
                    </a:cubicBezTo>
                    <a:cubicBezTo>
                      <a:pt x="60" y="17"/>
                      <a:pt x="69" y="12"/>
                      <a:pt x="71" y="8"/>
                    </a:cubicBezTo>
                    <a:cubicBezTo>
                      <a:pt x="71" y="8"/>
                      <a:pt x="71" y="7"/>
                      <a:pt x="71" y="7"/>
                    </a:cubicBezTo>
                    <a:cubicBezTo>
                      <a:pt x="71" y="7"/>
                      <a:pt x="71" y="6"/>
                      <a:pt x="71" y="6"/>
                    </a:cubicBezTo>
                    <a:cubicBezTo>
                      <a:pt x="71" y="5"/>
                      <a:pt x="71" y="5"/>
                      <a:pt x="71" y="5"/>
                    </a:cubicBezTo>
                    <a:cubicBezTo>
                      <a:pt x="70" y="0"/>
                      <a:pt x="54" y="0"/>
                      <a:pt x="36" y="4"/>
                    </a:cubicBezTo>
                    <a:cubicBezTo>
                      <a:pt x="17" y="9"/>
                      <a:pt x="0" y="15"/>
                      <a:pt x="2" y="20"/>
                    </a:cubicBezTo>
                    <a:cubicBezTo>
                      <a:pt x="2" y="20"/>
                      <a:pt x="2" y="21"/>
                      <a:pt x="2" y="21"/>
                    </a:cubicBezTo>
                    <a:cubicBezTo>
                      <a:pt x="5" y="25"/>
                      <a:pt x="18" y="27"/>
                      <a:pt x="32" y="25"/>
                    </a:cubicBezTo>
                    <a:cubicBezTo>
                      <a:pt x="30" y="17"/>
                      <a:pt x="30" y="17"/>
                      <a:pt x="30" y="17"/>
                    </a:cubicBezTo>
                    <a:cubicBezTo>
                      <a:pt x="36" y="13"/>
                      <a:pt x="47" y="12"/>
                      <a:pt x="47" y="12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808080"/>
                  </a:gs>
                  <a:gs pos="100000">
                    <a:srgbClr val="5D5D5D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082" name="Freeform 118"/>
              <p:cNvSpPr>
                <a:spLocks/>
              </p:cNvSpPr>
              <p:nvPr/>
            </p:nvSpPr>
            <p:spPr bwMode="gray">
              <a:xfrm>
                <a:off x="1127" y="3172"/>
                <a:ext cx="108" cy="368"/>
              </a:xfrm>
              <a:custGeom>
                <a:avLst/>
                <a:gdLst>
                  <a:gd name="T0" fmla="*/ 1027 w 51"/>
                  <a:gd name="T1" fmla="*/ 3479 h 174"/>
                  <a:gd name="T2" fmla="*/ 381 w 51"/>
                  <a:gd name="T3" fmla="*/ 180 h 174"/>
                  <a:gd name="T4" fmla="*/ 341 w 51"/>
                  <a:gd name="T5" fmla="*/ 0 h 174"/>
                  <a:gd name="T6" fmla="*/ 0 w 51"/>
                  <a:gd name="T7" fmla="*/ 104 h 174"/>
                  <a:gd name="T8" fmla="*/ 36 w 51"/>
                  <a:gd name="T9" fmla="*/ 256 h 174"/>
                  <a:gd name="T10" fmla="*/ 1004 w 51"/>
                  <a:gd name="T11" fmla="*/ 3479 h 174"/>
                  <a:gd name="T12" fmla="*/ 1027 w 51"/>
                  <a:gd name="T13" fmla="*/ 3479 h 174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w 51"/>
                  <a:gd name="T22" fmla="*/ 0 h 174"/>
                  <a:gd name="T23" fmla="*/ 51 w 51"/>
                  <a:gd name="T24" fmla="*/ 174 h 174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T21" t="T22" r="T23" b="T24"/>
                <a:pathLst>
                  <a:path w="51" h="174">
                    <a:moveTo>
                      <a:pt x="51" y="174"/>
                    </a:moveTo>
                    <a:cubicBezTo>
                      <a:pt x="19" y="9"/>
                      <a:pt x="19" y="9"/>
                      <a:pt x="19" y="9"/>
                    </a:cubicBezTo>
                    <a:cubicBezTo>
                      <a:pt x="17" y="0"/>
                      <a:pt x="17" y="0"/>
                      <a:pt x="17" y="0"/>
                    </a:cubicBezTo>
                    <a:cubicBezTo>
                      <a:pt x="17" y="0"/>
                      <a:pt x="6" y="1"/>
                      <a:pt x="0" y="5"/>
                    </a:cubicBezTo>
                    <a:cubicBezTo>
                      <a:pt x="2" y="13"/>
                      <a:pt x="2" y="13"/>
                      <a:pt x="2" y="13"/>
                    </a:cubicBezTo>
                    <a:cubicBezTo>
                      <a:pt x="50" y="174"/>
                      <a:pt x="50" y="174"/>
                      <a:pt x="50" y="174"/>
                    </a:cubicBezTo>
                    <a:lnTo>
                      <a:pt x="51" y="17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BFBFBF"/>
                  </a:gs>
                  <a:gs pos="100000">
                    <a:srgbClr val="808080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</p:grpSp>
        <p:grpSp>
          <p:nvGrpSpPr>
            <p:cNvPr id="2070" name="Group 119"/>
            <p:cNvGrpSpPr>
              <a:grpSpLocks/>
            </p:cNvGrpSpPr>
            <p:nvPr/>
          </p:nvGrpSpPr>
          <p:grpSpPr bwMode="gray">
            <a:xfrm>
              <a:off x="526" y="1125"/>
              <a:ext cx="692" cy="2039"/>
              <a:chOff x="526" y="1125"/>
              <a:chExt cx="692" cy="2039"/>
            </a:xfrm>
          </p:grpSpPr>
          <p:sp>
            <p:nvSpPr>
              <p:cNvPr id="2156664" name="Freeform 120"/>
              <p:cNvSpPr>
                <a:spLocks/>
              </p:cNvSpPr>
              <p:nvPr/>
            </p:nvSpPr>
            <p:spPr bwMode="gray">
              <a:xfrm>
                <a:off x="522" y="1122"/>
                <a:ext cx="316" cy="825"/>
              </a:xfrm>
              <a:custGeom>
                <a:avLst/>
                <a:gdLst/>
                <a:ahLst/>
                <a:cxnLst>
                  <a:cxn ang="0">
                    <a:pos x="70" y="67"/>
                  </a:cxn>
                  <a:cxn ang="0">
                    <a:pos x="28" y="5"/>
                  </a:cxn>
                  <a:cxn ang="0">
                    <a:pos x="8" y="147"/>
                  </a:cxn>
                  <a:cxn ang="0">
                    <a:pos x="113" y="333"/>
                  </a:cxn>
                  <a:cxn ang="0">
                    <a:pos x="149" y="390"/>
                  </a:cxn>
                  <a:cxn ang="0">
                    <a:pos x="145" y="375"/>
                  </a:cxn>
                  <a:cxn ang="0">
                    <a:pos x="70" y="67"/>
                  </a:cxn>
                </a:cxnLst>
                <a:rect l="0" t="0" r="r" b="b"/>
                <a:pathLst>
                  <a:path w="149" h="390">
                    <a:moveTo>
                      <a:pt x="70" y="67"/>
                    </a:moveTo>
                    <a:cubicBezTo>
                      <a:pt x="70" y="67"/>
                      <a:pt x="43" y="0"/>
                      <a:pt x="28" y="5"/>
                    </a:cubicBezTo>
                    <a:cubicBezTo>
                      <a:pt x="14" y="10"/>
                      <a:pt x="0" y="112"/>
                      <a:pt x="8" y="147"/>
                    </a:cubicBezTo>
                    <a:cubicBezTo>
                      <a:pt x="21" y="199"/>
                      <a:pt x="113" y="333"/>
                      <a:pt x="113" y="333"/>
                    </a:cubicBezTo>
                    <a:cubicBezTo>
                      <a:pt x="149" y="390"/>
                      <a:pt x="149" y="390"/>
                      <a:pt x="149" y="390"/>
                    </a:cubicBezTo>
                    <a:cubicBezTo>
                      <a:pt x="145" y="375"/>
                      <a:pt x="145" y="375"/>
                      <a:pt x="145" y="375"/>
                    </a:cubicBezTo>
                    <a:lnTo>
                      <a:pt x="70" y="67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de-DE" dirty="0">
                  <a:latin typeface="Calibri" pitchFamily="34" charset="0"/>
                  <a:cs typeface="+mn-cs"/>
                </a:endParaRPr>
              </a:p>
            </p:txBody>
          </p:sp>
          <p:sp>
            <p:nvSpPr>
              <p:cNvPr id="2072" name="Freeform 121"/>
              <p:cNvSpPr>
                <a:spLocks/>
              </p:cNvSpPr>
              <p:nvPr/>
            </p:nvSpPr>
            <p:spPr bwMode="gray">
              <a:xfrm>
                <a:off x="1214" y="3161"/>
                <a:ext cx="0" cy="3"/>
              </a:xfrm>
              <a:custGeom>
                <a:avLst/>
                <a:gdLst>
                  <a:gd name="T0" fmla="*/ 81 h 1"/>
                  <a:gd name="T1" fmla="*/ 0 h 1"/>
                  <a:gd name="T2" fmla="*/ 81 h 1"/>
                  <a:gd name="T3" fmla="*/ 81 h 1"/>
                  <a:gd name="T4" fmla="*/ 0 60000 65536"/>
                  <a:gd name="T5" fmla="*/ 0 60000 65536"/>
                  <a:gd name="T6" fmla="*/ 0 60000 65536"/>
                  <a:gd name="T7" fmla="*/ 0 60000 65536"/>
                  <a:gd name="T8" fmla="*/ 0 h 1"/>
                  <a:gd name="T9" fmla="*/ 1 h 1"/>
                </a:gdLst>
                <a:ahLst/>
                <a:cxnLst>
                  <a:cxn ang="T4">
                    <a:pos x="0" y="T0"/>
                  </a:cxn>
                  <a:cxn ang="T5">
                    <a:pos x="0" y="T1"/>
                  </a:cxn>
                  <a:cxn ang="T6">
                    <a:pos x="0" y="T2"/>
                  </a:cxn>
                  <a:cxn ang="T7">
                    <a:pos x="0" y="T3"/>
                  </a:cxn>
                </a:cxnLst>
                <a:rect l="0" t="T8" r="0" b="T9"/>
                <a:pathLst>
                  <a:path h="1">
                    <a:moveTo>
                      <a:pt x="0" y="1"/>
                    </a:moveTo>
                    <a:cubicBezTo>
                      <a:pt x="0" y="1"/>
                      <a:pt x="0" y="1"/>
                      <a:pt x="0" y="0"/>
                    </a:cubicBezTo>
                    <a:cubicBezTo>
                      <a:pt x="0" y="0"/>
                      <a:pt x="0" y="1"/>
                      <a:pt x="0" y="1"/>
                    </a:cubicBezTo>
                    <a:cubicBezTo>
                      <a:pt x="0" y="1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F7C800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grpSp>
            <p:nvGrpSpPr>
              <p:cNvPr id="2073" name="Group 122"/>
              <p:cNvGrpSpPr>
                <a:grpSpLocks/>
              </p:cNvGrpSpPr>
              <p:nvPr/>
            </p:nvGrpSpPr>
            <p:grpSpPr bwMode="gray">
              <a:xfrm>
                <a:off x="949" y="2728"/>
                <a:ext cx="269" cy="364"/>
                <a:chOff x="3018" y="2598"/>
                <a:chExt cx="300" cy="407"/>
              </a:xfrm>
            </p:grpSpPr>
            <p:sp>
              <p:nvSpPr>
                <p:cNvPr id="2074" name="Freeform 123"/>
                <p:cNvSpPr>
                  <a:spLocks/>
                </p:cNvSpPr>
                <p:nvPr/>
              </p:nvSpPr>
              <p:spPr bwMode="gray">
                <a:xfrm>
                  <a:off x="3018" y="2598"/>
                  <a:ext cx="215" cy="73"/>
                </a:xfrm>
                <a:custGeom>
                  <a:avLst/>
                  <a:gdLst>
                    <a:gd name="T0" fmla="*/ 2807 w 91"/>
                    <a:gd name="T1" fmla="*/ 405 h 31"/>
                    <a:gd name="T2" fmla="*/ 2807 w 91"/>
                    <a:gd name="T3" fmla="*/ 316 h 31"/>
                    <a:gd name="T4" fmla="*/ 1250 w 91"/>
                    <a:gd name="T5" fmla="*/ 155 h 31"/>
                    <a:gd name="T6" fmla="*/ 66 w 91"/>
                    <a:gd name="T7" fmla="*/ 888 h 31"/>
                    <a:gd name="T8" fmla="*/ 95 w 91"/>
                    <a:gd name="T9" fmla="*/ 954 h 31"/>
                    <a:gd name="T10" fmla="*/ 1278 w 91"/>
                    <a:gd name="T11" fmla="*/ 316 h 31"/>
                    <a:gd name="T12" fmla="*/ 2807 w 91"/>
                    <a:gd name="T13" fmla="*/ 405 h 31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1"/>
                    <a:gd name="T22" fmla="*/ 0 h 31"/>
                    <a:gd name="T23" fmla="*/ 91 w 91"/>
                    <a:gd name="T24" fmla="*/ 31 h 31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1" h="31">
                      <a:moveTo>
                        <a:pt x="90" y="13"/>
                      </a:moveTo>
                      <a:cubicBezTo>
                        <a:pt x="91" y="12"/>
                        <a:pt x="90" y="10"/>
                        <a:pt x="90" y="10"/>
                      </a:cubicBezTo>
                      <a:cubicBezTo>
                        <a:pt x="89" y="4"/>
                        <a:pt x="63" y="0"/>
                        <a:pt x="40" y="5"/>
                      </a:cubicBezTo>
                      <a:cubicBezTo>
                        <a:pt x="16" y="11"/>
                        <a:pt x="0" y="23"/>
                        <a:pt x="2" y="29"/>
                      </a:cubicBezTo>
                      <a:cubicBezTo>
                        <a:pt x="2" y="29"/>
                        <a:pt x="2" y="31"/>
                        <a:pt x="3" y="31"/>
                      </a:cubicBezTo>
                      <a:cubicBezTo>
                        <a:pt x="5" y="25"/>
                        <a:pt x="20" y="15"/>
                        <a:pt x="41" y="10"/>
                      </a:cubicBezTo>
                      <a:cubicBezTo>
                        <a:pt x="61" y="5"/>
                        <a:pt x="84" y="8"/>
                        <a:pt x="90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075" name="Freeform 124"/>
                <p:cNvSpPr>
                  <a:spLocks/>
                </p:cNvSpPr>
                <p:nvPr/>
              </p:nvSpPr>
              <p:spPr bwMode="gray">
                <a:xfrm>
                  <a:off x="3030" y="2645"/>
                  <a:ext cx="215" cy="74"/>
                </a:xfrm>
                <a:custGeom>
                  <a:avLst/>
                  <a:gdLst>
                    <a:gd name="T0" fmla="*/ 2835 w 91"/>
                    <a:gd name="T1" fmla="*/ 394 h 31"/>
                    <a:gd name="T2" fmla="*/ 2807 w 91"/>
                    <a:gd name="T3" fmla="*/ 284 h 31"/>
                    <a:gd name="T4" fmla="*/ 1212 w 91"/>
                    <a:gd name="T5" fmla="*/ 165 h 31"/>
                    <a:gd name="T6" fmla="*/ 28 w 91"/>
                    <a:gd name="T7" fmla="*/ 941 h 31"/>
                    <a:gd name="T8" fmla="*/ 66 w 91"/>
                    <a:gd name="T9" fmla="*/ 1010 h 31"/>
                    <a:gd name="T10" fmla="*/ 1250 w 91"/>
                    <a:gd name="T11" fmla="*/ 325 h 31"/>
                    <a:gd name="T12" fmla="*/ 2835 w 91"/>
                    <a:gd name="T13" fmla="*/ 394 h 31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1"/>
                    <a:gd name="T22" fmla="*/ 0 h 31"/>
                    <a:gd name="T23" fmla="*/ 91 w 91"/>
                    <a:gd name="T24" fmla="*/ 31 h 31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1" h="31">
                      <a:moveTo>
                        <a:pt x="91" y="12"/>
                      </a:moveTo>
                      <a:cubicBezTo>
                        <a:pt x="91" y="12"/>
                        <a:pt x="90" y="10"/>
                        <a:pt x="90" y="9"/>
                      </a:cubicBezTo>
                      <a:cubicBezTo>
                        <a:pt x="89" y="3"/>
                        <a:pt x="63" y="0"/>
                        <a:pt x="39" y="5"/>
                      </a:cubicBezTo>
                      <a:cubicBezTo>
                        <a:pt x="16" y="10"/>
                        <a:pt x="0" y="22"/>
                        <a:pt x="1" y="29"/>
                      </a:cubicBezTo>
                      <a:cubicBezTo>
                        <a:pt x="1" y="29"/>
                        <a:pt x="1" y="31"/>
                        <a:pt x="2" y="31"/>
                      </a:cubicBezTo>
                      <a:cubicBezTo>
                        <a:pt x="5" y="25"/>
                        <a:pt x="20" y="14"/>
                        <a:pt x="40" y="10"/>
                      </a:cubicBezTo>
                      <a:cubicBezTo>
                        <a:pt x="61" y="5"/>
                        <a:pt x="84" y="8"/>
                        <a:pt x="91" y="12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076" name="Freeform 125"/>
                <p:cNvSpPr>
                  <a:spLocks/>
                </p:cNvSpPr>
                <p:nvPr/>
              </p:nvSpPr>
              <p:spPr bwMode="gray">
                <a:xfrm>
                  <a:off x="3039" y="2690"/>
                  <a:ext cx="218" cy="76"/>
                </a:xfrm>
                <a:custGeom>
                  <a:avLst/>
                  <a:gdLst>
                    <a:gd name="T0" fmla="*/ 2903 w 92"/>
                    <a:gd name="T1" fmla="*/ 418 h 32"/>
                    <a:gd name="T2" fmla="*/ 2874 w 92"/>
                    <a:gd name="T3" fmla="*/ 321 h 32"/>
                    <a:gd name="T4" fmla="*/ 1263 w 92"/>
                    <a:gd name="T5" fmla="*/ 157 h 32"/>
                    <a:gd name="T6" fmla="*/ 66 w 92"/>
                    <a:gd name="T7" fmla="*/ 924 h 32"/>
                    <a:gd name="T8" fmla="*/ 66 w 92"/>
                    <a:gd name="T9" fmla="*/ 1014 h 32"/>
                    <a:gd name="T10" fmla="*/ 1291 w 92"/>
                    <a:gd name="T11" fmla="*/ 321 h 32"/>
                    <a:gd name="T12" fmla="*/ 2903 w 92"/>
                    <a:gd name="T13" fmla="*/ 418 h 32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2"/>
                    <a:gd name="T22" fmla="*/ 0 h 32"/>
                    <a:gd name="T23" fmla="*/ 92 w 92"/>
                    <a:gd name="T24" fmla="*/ 32 h 32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2" h="32">
                      <a:moveTo>
                        <a:pt x="92" y="13"/>
                      </a:moveTo>
                      <a:cubicBezTo>
                        <a:pt x="92" y="12"/>
                        <a:pt x="91" y="10"/>
                        <a:pt x="91" y="10"/>
                      </a:cubicBezTo>
                      <a:cubicBezTo>
                        <a:pt x="90" y="3"/>
                        <a:pt x="64" y="0"/>
                        <a:pt x="40" y="5"/>
                      </a:cubicBezTo>
                      <a:cubicBezTo>
                        <a:pt x="16" y="11"/>
                        <a:pt x="0" y="23"/>
                        <a:pt x="2" y="29"/>
                      </a:cubicBezTo>
                      <a:cubicBezTo>
                        <a:pt x="2" y="30"/>
                        <a:pt x="2" y="31"/>
                        <a:pt x="2" y="32"/>
                      </a:cubicBezTo>
                      <a:cubicBezTo>
                        <a:pt x="5" y="25"/>
                        <a:pt x="20" y="15"/>
                        <a:pt x="41" y="10"/>
                      </a:cubicBezTo>
                      <a:cubicBezTo>
                        <a:pt x="62" y="5"/>
                        <a:pt x="85" y="8"/>
                        <a:pt x="92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077" name="Freeform 126"/>
                <p:cNvSpPr>
                  <a:spLocks/>
                </p:cNvSpPr>
                <p:nvPr/>
              </p:nvSpPr>
              <p:spPr bwMode="gray">
                <a:xfrm>
                  <a:off x="3072" y="2832"/>
                  <a:ext cx="222" cy="76"/>
                </a:xfrm>
                <a:custGeom>
                  <a:avLst/>
                  <a:gdLst>
                    <a:gd name="T0" fmla="*/ 2924 w 94"/>
                    <a:gd name="T1" fmla="*/ 418 h 32"/>
                    <a:gd name="T2" fmla="*/ 2900 w 94"/>
                    <a:gd name="T3" fmla="*/ 321 h 32"/>
                    <a:gd name="T4" fmla="*/ 1278 w 94"/>
                    <a:gd name="T5" fmla="*/ 185 h 32"/>
                    <a:gd name="T6" fmla="*/ 66 w 94"/>
                    <a:gd name="T7" fmla="*/ 952 h 32"/>
                    <a:gd name="T8" fmla="*/ 94 w 94"/>
                    <a:gd name="T9" fmla="*/ 1014 h 32"/>
                    <a:gd name="T10" fmla="*/ 1306 w 94"/>
                    <a:gd name="T11" fmla="*/ 321 h 32"/>
                    <a:gd name="T12" fmla="*/ 2924 w 94"/>
                    <a:gd name="T13" fmla="*/ 418 h 32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2"/>
                    <a:gd name="T23" fmla="*/ 94 w 94"/>
                    <a:gd name="T24" fmla="*/ 32 h 32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2">
                      <a:moveTo>
                        <a:pt x="94" y="13"/>
                      </a:moveTo>
                      <a:cubicBezTo>
                        <a:pt x="94" y="12"/>
                        <a:pt x="93" y="11"/>
                        <a:pt x="93" y="10"/>
                      </a:cubicBez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1"/>
                        <a:pt x="0" y="23"/>
                        <a:pt x="2" y="30"/>
                      </a:cubicBezTo>
                      <a:cubicBezTo>
                        <a:pt x="2" y="30"/>
                        <a:pt x="2" y="32"/>
                        <a:pt x="3" y="32"/>
                      </a:cubicBezTo>
                      <a:cubicBezTo>
                        <a:pt x="6" y="26"/>
                        <a:pt x="21" y="15"/>
                        <a:pt x="42" y="10"/>
                      </a:cubicBezTo>
                      <a:cubicBezTo>
                        <a:pt x="63" y="5"/>
                        <a:pt x="87" y="8"/>
                        <a:pt x="94" y="1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078" name="Freeform 127"/>
                <p:cNvSpPr>
                  <a:spLocks/>
                </p:cNvSpPr>
                <p:nvPr/>
              </p:nvSpPr>
              <p:spPr bwMode="gray">
                <a:xfrm>
                  <a:off x="3084" y="2879"/>
                  <a:ext cx="222" cy="78"/>
                </a:xfrm>
                <a:custGeom>
                  <a:avLst/>
                  <a:gdLst>
                    <a:gd name="T0" fmla="*/ 2924 w 94"/>
                    <a:gd name="T1" fmla="*/ 435 h 33"/>
                    <a:gd name="T2" fmla="*/ 2900 w 94"/>
                    <a:gd name="T3" fmla="*/ 340 h 33"/>
                    <a:gd name="T4" fmla="*/ 1278 w 94"/>
                    <a:gd name="T5" fmla="*/ 184 h 33"/>
                    <a:gd name="T6" fmla="*/ 66 w 94"/>
                    <a:gd name="T7" fmla="*/ 938 h 33"/>
                    <a:gd name="T8" fmla="*/ 94 w 94"/>
                    <a:gd name="T9" fmla="*/ 1028 h 33"/>
                    <a:gd name="T10" fmla="*/ 1306 w 94"/>
                    <a:gd name="T11" fmla="*/ 340 h 33"/>
                    <a:gd name="T12" fmla="*/ 2924 w 94"/>
                    <a:gd name="T13" fmla="*/ 435 h 33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3"/>
                    <a:gd name="T23" fmla="*/ 94 w 94"/>
                    <a:gd name="T24" fmla="*/ 33 h 33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3">
                      <a:moveTo>
                        <a:pt x="94" y="14"/>
                      </a:moveTo>
                      <a:cubicBezTo>
                        <a:pt x="94" y="13"/>
                        <a:pt x="93" y="11"/>
                        <a:pt x="93" y="11"/>
                      </a:cubicBez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2"/>
                        <a:pt x="0" y="24"/>
                        <a:pt x="2" y="30"/>
                      </a:cubicBezTo>
                      <a:cubicBezTo>
                        <a:pt x="2" y="31"/>
                        <a:pt x="2" y="32"/>
                        <a:pt x="3" y="33"/>
                      </a:cubicBezTo>
                      <a:cubicBezTo>
                        <a:pt x="5" y="26"/>
                        <a:pt x="21" y="16"/>
                        <a:pt x="42" y="11"/>
                      </a:cubicBezTo>
                      <a:cubicBezTo>
                        <a:pt x="63" y="6"/>
                        <a:pt x="87" y="9"/>
                        <a:pt x="94" y="14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  <p:sp>
              <p:nvSpPr>
                <p:cNvPr id="2079" name="Freeform 128"/>
                <p:cNvSpPr>
                  <a:spLocks/>
                </p:cNvSpPr>
                <p:nvPr/>
              </p:nvSpPr>
              <p:spPr bwMode="gray">
                <a:xfrm>
                  <a:off x="3096" y="2927"/>
                  <a:ext cx="222" cy="78"/>
                </a:xfrm>
                <a:custGeom>
                  <a:avLst/>
                  <a:gdLst>
                    <a:gd name="T0" fmla="*/ 2900 w 94"/>
                    <a:gd name="T1" fmla="*/ 319 h 33"/>
                    <a:gd name="T2" fmla="*/ 1278 w 94"/>
                    <a:gd name="T3" fmla="*/ 184 h 33"/>
                    <a:gd name="T4" fmla="*/ 66 w 94"/>
                    <a:gd name="T5" fmla="*/ 938 h 33"/>
                    <a:gd name="T6" fmla="*/ 66 w 94"/>
                    <a:gd name="T7" fmla="*/ 1028 h 33"/>
                    <a:gd name="T8" fmla="*/ 1306 w 94"/>
                    <a:gd name="T9" fmla="*/ 319 h 33"/>
                    <a:gd name="T10" fmla="*/ 2900 w 94"/>
                    <a:gd name="T11" fmla="*/ 409 h 33"/>
                    <a:gd name="T12" fmla="*/ 2900 w 94"/>
                    <a:gd name="T13" fmla="*/ 319 h 33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w 94"/>
                    <a:gd name="T22" fmla="*/ 0 h 33"/>
                    <a:gd name="T23" fmla="*/ 94 w 94"/>
                    <a:gd name="T24" fmla="*/ 33 h 33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T21" t="T22" r="T23" b="T24"/>
                  <a:pathLst>
                    <a:path w="94" h="33">
                      <a:moveTo>
                        <a:pt x="93" y="10"/>
                      </a:moveTo>
                      <a:cubicBezTo>
                        <a:pt x="92" y="4"/>
                        <a:pt x="65" y="0"/>
                        <a:pt x="41" y="6"/>
                      </a:cubicBezTo>
                      <a:cubicBezTo>
                        <a:pt x="17" y="11"/>
                        <a:pt x="0" y="24"/>
                        <a:pt x="2" y="30"/>
                      </a:cubicBezTo>
                      <a:cubicBezTo>
                        <a:pt x="2" y="31"/>
                        <a:pt x="2" y="32"/>
                        <a:pt x="2" y="33"/>
                      </a:cubicBezTo>
                      <a:cubicBezTo>
                        <a:pt x="5" y="26"/>
                        <a:pt x="21" y="15"/>
                        <a:pt x="42" y="10"/>
                      </a:cubicBezTo>
                      <a:cubicBezTo>
                        <a:pt x="63" y="6"/>
                        <a:pt x="87" y="8"/>
                        <a:pt x="93" y="13"/>
                      </a:cubicBezTo>
                      <a:cubicBezTo>
                        <a:pt x="94" y="12"/>
                        <a:pt x="93" y="11"/>
                        <a:pt x="93" y="10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lumMod val="50000"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lumMod val="50000"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</p:grpSp>
        </p:grpSp>
      </p:grp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RIANGLE CHART@Triang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Ellipse 30"/>
          <p:cNvSpPr/>
          <p:nvPr/>
        </p:nvSpPr>
        <p:spPr bwMode="gray">
          <a:xfrm>
            <a:off x="1879601" y="4754564"/>
            <a:ext cx="5391874" cy="578240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4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grpSp>
        <p:nvGrpSpPr>
          <p:cNvPr id="11267" name="Group 82"/>
          <p:cNvGrpSpPr>
            <a:grpSpLocks/>
          </p:cNvGrpSpPr>
          <p:nvPr/>
        </p:nvGrpSpPr>
        <p:grpSpPr bwMode="gray">
          <a:xfrm>
            <a:off x="2756262" y="1860550"/>
            <a:ext cx="3638550" cy="3143250"/>
            <a:chOff x="1700" y="1171"/>
            <a:chExt cx="2292" cy="1980"/>
          </a:xfrm>
          <a:effectLst>
            <a:reflection blurRad="38100" stA="40000" endPos="25000" dir="5400000" sy="-100000" algn="bl" rotWithShape="0"/>
          </a:effectLst>
        </p:grpSpPr>
        <p:sp>
          <p:nvSpPr>
            <p:cNvPr id="11276" name="Freeform 15"/>
            <p:cNvSpPr>
              <a:spLocks noChangeAspect="1"/>
            </p:cNvSpPr>
            <p:nvPr/>
          </p:nvSpPr>
          <p:spPr bwMode="gray">
            <a:xfrm>
              <a:off x="1700" y="1171"/>
              <a:ext cx="2292" cy="1980"/>
            </a:xfrm>
            <a:custGeom>
              <a:avLst/>
              <a:gdLst>
                <a:gd name="T0" fmla="*/ 72104236 w 365"/>
                <a:gd name="T1" fmla="*/ 859866649 h 316"/>
                <a:gd name="T2" fmla="*/ 24711061 w 365"/>
                <a:gd name="T3" fmla="*/ 781133659 h 316"/>
                <a:gd name="T4" fmla="*/ 456329537 w 365"/>
                <a:gd name="T5" fmla="*/ 43451873 h 316"/>
                <a:gd name="T6" fmla="*/ 553564760 w 365"/>
                <a:gd name="T7" fmla="*/ 43451873 h 316"/>
                <a:gd name="T8" fmla="*/ 985192046 w 365"/>
                <a:gd name="T9" fmla="*/ 781133659 h 316"/>
                <a:gd name="T10" fmla="*/ 937789734 w 365"/>
                <a:gd name="T11" fmla="*/ 859866649 h 316"/>
                <a:gd name="T12" fmla="*/ 72104236 w 365"/>
                <a:gd name="T13" fmla="*/ 859866649 h 31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365"/>
                <a:gd name="T22" fmla="*/ 0 h 316"/>
                <a:gd name="T23" fmla="*/ 365 w 365"/>
                <a:gd name="T24" fmla="*/ 316 h 31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365" h="316">
                  <a:moveTo>
                    <a:pt x="26" y="316"/>
                  </a:moveTo>
                  <a:cubicBezTo>
                    <a:pt x="7" y="316"/>
                    <a:pt x="0" y="303"/>
                    <a:pt x="9" y="287"/>
                  </a:cubicBezTo>
                  <a:cubicBezTo>
                    <a:pt x="165" y="16"/>
                    <a:pt x="165" y="16"/>
                    <a:pt x="165" y="16"/>
                  </a:cubicBezTo>
                  <a:cubicBezTo>
                    <a:pt x="175" y="0"/>
                    <a:pt x="190" y="0"/>
                    <a:pt x="200" y="16"/>
                  </a:cubicBezTo>
                  <a:cubicBezTo>
                    <a:pt x="356" y="287"/>
                    <a:pt x="356" y="287"/>
                    <a:pt x="356" y="287"/>
                  </a:cubicBezTo>
                  <a:cubicBezTo>
                    <a:pt x="365" y="303"/>
                    <a:pt x="358" y="316"/>
                    <a:pt x="339" y="316"/>
                  </a:cubicBezTo>
                  <a:lnTo>
                    <a:pt x="26" y="316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1277" name="Freeform 16"/>
            <p:cNvSpPr>
              <a:spLocks noChangeAspect="1"/>
            </p:cNvSpPr>
            <p:nvPr/>
          </p:nvSpPr>
          <p:spPr bwMode="gray">
            <a:xfrm>
              <a:off x="1700" y="1171"/>
              <a:ext cx="2292" cy="1980"/>
            </a:xfrm>
            <a:custGeom>
              <a:avLst/>
              <a:gdLst>
                <a:gd name="T0" fmla="*/ 72104236 w 365"/>
                <a:gd name="T1" fmla="*/ 859866649 h 316"/>
                <a:gd name="T2" fmla="*/ 24711061 w 365"/>
                <a:gd name="T3" fmla="*/ 781133659 h 316"/>
                <a:gd name="T4" fmla="*/ 456329537 w 365"/>
                <a:gd name="T5" fmla="*/ 43451873 h 316"/>
                <a:gd name="T6" fmla="*/ 553564760 w 365"/>
                <a:gd name="T7" fmla="*/ 43451873 h 316"/>
                <a:gd name="T8" fmla="*/ 985192046 w 365"/>
                <a:gd name="T9" fmla="*/ 781133659 h 316"/>
                <a:gd name="T10" fmla="*/ 937789734 w 365"/>
                <a:gd name="T11" fmla="*/ 859866649 h 316"/>
                <a:gd name="T12" fmla="*/ 72104236 w 365"/>
                <a:gd name="T13" fmla="*/ 859866649 h 31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365"/>
                <a:gd name="T22" fmla="*/ 0 h 316"/>
                <a:gd name="T23" fmla="*/ 365 w 365"/>
                <a:gd name="T24" fmla="*/ 316 h 31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365" h="316">
                  <a:moveTo>
                    <a:pt x="26" y="316"/>
                  </a:moveTo>
                  <a:cubicBezTo>
                    <a:pt x="7" y="316"/>
                    <a:pt x="0" y="303"/>
                    <a:pt x="9" y="287"/>
                  </a:cubicBezTo>
                  <a:cubicBezTo>
                    <a:pt x="165" y="16"/>
                    <a:pt x="165" y="16"/>
                    <a:pt x="165" y="16"/>
                  </a:cubicBezTo>
                  <a:cubicBezTo>
                    <a:pt x="175" y="0"/>
                    <a:pt x="190" y="0"/>
                    <a:pt x="200" y="16"/>
                  </a:cubicBezTo>
                  <a:cubicBezTo>
                    <a:pt x="356" y="287"/>
                    <a:pt x="356" y="287"/>
                    <a:pt x="356" y="287"/>
                  </a:cubicBezTo>
                  <a:cubicBezTo>
                    <a:pt x="365" y="303"/>
                    <a:pt x="358" y="316"/>
                    <a:pt x="339" y="316"/>
                  </a:cubicBezTo>
                  <a:lnTo>
                    <a:pt x="26" y="316"/>
                  </a:lnTo>
                  <a:close/>
                </a:path>
              </a:pathLst>
            </a:custGeom>
            <a:gradFill rotWithShape="1">
              <a:gsLst>
                <a:gs pos="0">
                  <a:srgbClr val="C00000"/>
                </a:gs>
                <a:gs pos="100000">
                  <a:srgbClr val="FF0000"/>
                </a:gs>
              </a:gsLst>
              <a:lin ang="5400000" scaled="1"/>
            </a:gradFill>
            <a:ln w="9525">
              <a:solidFill>
                <a:srgbClr val="C0C0C0"/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1278" name="Freeform 17"/>
            <p:cNvSpPr>
              <a:spLocks noChangeAspect="1"/>
            </p:cNvSpPr>
            <p:nvPr/>
          </p:nvSpPr>
          <p:spPr bwMode="gray">
            <a:xfrm>
              <a:off x="1950" y="1439"/>
              <a:ext cx="1789" cy="1555"/>
            </a:xfrm>
            <a:custGeom>
              <a:avLst/>
              <a:gdLst>
                <a:gd name="T0" fmla="*/ 22211706 w 285"/>
                <a:gd name="T1" fmla="*/ 678466799 h 248"/>
                <a:gd name="T2" fmla="*/ 8196131 w 285"/>
                <a:gd name="T3" fmla="*/ 651127297 h 248"/>
                <a:gd name="T4" fmla="*/ 378017923 w 285"/>
                <a:gd name="T5" fmla="*/ 13858351 h 248"/>
                <a:gd name="T6" fmla="*/ 408357342 w 285"/>
                <a:gd name="T7" fmla="*/ 13858351 h 248"/>
                <a:gd name="T8" fmla="*/ 778180569 w 285"/>
                <a:gd name="T9" fmla="*/ 651127297 h 248"/>
                <a:gd name="T10" fmla="*/ 764164658 w 285"/>
                <a:gd name="T11" fmla="*/ 678466799 h 248"/>
                <a:gd name="T12" fmla="*/ 22211706 w 285"/>
                <a:gd name="T13" fmla="*/ 678466799 h 248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285"/>
                <a:gd name="T22" fmla="*/ 0 h 248"/>
                <a:gd name="T23" fmla="*/ 285 w 285"/>
                <a:gd name="T24" fmla="*/ 248 h 248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285" h="248">
                  <a:moveTo>
                    <a:pt x="8" y="248"/>
                  </a:moveTo>
                  <a:cubicBezTo>
                    <a:pt x="2" y="248"/>
                    <a:pt x="0" y="243"/>
                    <a:pt x="3" y="238"/>
                  </a:cubicBezTo>
                  <a:cubicBezTo>
                    <a:pt x="137" y="5"/>
                    <a:pt x="137" y="5"/>
                    <a:pt x="137" y="5"/>
                  </a:cubicBezTo>
                  <a:cubicBezTo>
                    <a:pt x="140" y="0"/>
                    <a:pt x="145" y="0"/>
                    <a:pt x="148" y="5"/>
                  </a:cubicBezTo>
                  <a:cubicBezTo>
                    <a:pt x="282" y="238"/>
                    <a:pt x="282" y="238"/>
                    <a:pt x="282" y="238"/>
                  </a:cubicBezTo>
                  <a:cubicBezTo>
                    <a:pt x="285" y="243"/>
                    <a:pt x="283" y="248"/>
                    <a:pt x="277" y="248"/>
                  </a:cubicBezTo>
                  <a:lnTo>
                    <a:pt x="8" y="248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1282" name="Freeform 18"/>
            <p:cNvSpPr>
              <a:spLocks noChangeAspect="1"/>
            </p:cNvSpPr>
            <p:nvPr/>
          </p:nvSpPr>
          <p:spPr bwMode="gray">
            <a:xfrm>
              <a:off x="1950" y="1441"/>
              <a:ext cx="1789" cy="1555"/>
            </a:xfrm>
            <a:custGeom>
              <a:avLst/>
              <a:gdLst>
                <a:gd name="T0" fmla="*/ 8 w 285"/>
                <a:gd name="T1" fmla="*/ 248 h 248"/>
                <a:gd name="T2" fmla="*/ 3 w 285"/>
                <a:gd name="T3" fmla="*/ 238 h 248"/>
                <a:gd name="T4" fmla="*/ 137 w 285"/>
                <a:gd name="T5" fmla="*/ 5 h 248"/>
                <a:gd name="T6" fmla="*/ 148 w 285"/>
                <a:gd name="T7" fmla="*/ 5 h 248"/>
                <a:gd name="T8" fmla="*/ 282 w 285"/>
                <a:gd name="T9" fmla="*/ 238 h 248"/>
                <a:gd name="T10" fmla="*/ 277 w 285"/>
                <a:gd name="T11" fmla="*/ 248 h 248"/>
                <a:gd name="T12" fmla="*/ 8 w 285"/>
                <a:gd name="T13" fmla="*/ 248 h 248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285"/>
                <a:gd name="T22" fmla="*/ 0 h 248"/>
                <a:gd name="T23" fmla="*/ 285 w 285"/>
                <a:gd name="T24" fmla="*/ 248 h 248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285" h="248">
                  <a:moveTo>
                    <a:pt x="8" y="248"/>
                  </a:moveTo>
                  <a:cubicBezTo>
                    <a:pt x="2" y="248"/>
                    <a:pt x="0" y="243"/>
                    <a:pt x="3" y="238"/>
                  </a:cubicBezTo>
                  <a:cubicBezTo>
                    <a:pt x="137" y="5"/>
                    <a:pt x="137" y="5"/>
                    <a:pt x="137" y="5"/>
                  </a:cubicBezTo>
                  <a:cubicBezTo>
                    <a:pt x="140" y="0"/>
                    <a:pt x="145" y="0"/>
                    <a:pt x="148" y="5"/>
                  </a:cubicBezTo>
                  <a:cubicBezTo>
                    <a:pt x="282" y="238"/>
                    <a:pt x="282" y="238"/>
                    <a:pt x="282" y="238"/>
                  </a:cubicBezTo>
                  <a:cubicBezTo>
                    <a:pt x="285" y="243"/>
                    <a:pt x="283" y="248"/>
                    <a:pt x="277" y="248"/>
                  </a:cubicBezTo>
                  <a:lnTo>
                    <a:pt x="8" y="248"/>
                  </a:lnTo>
                  <a:close/>
                </a:path>
              </a:pathLst>
            </a:custGeom>
            <a:gradFill rotWithShape="1">
              <a:gsLst>
                <a:gs pos="0">
                  <a:srgbClr val="E6E6E6"/>
                </a:gs>
                <a:gs pos="50000">
                  <a:srgbClr val="FFFFFF"/>
                </a:gs>
                <a:gs pos="100000">
                  <a:srgbClr val="E6E6E6"/>
                </a:gs>
              </a:gsLst>
              <a:lin ang="5400000" scaled="1"/>
            </a:gradFill>
            <a:ln w="9525">
              <a:solidFill>
                <a:srgbClr val="C0C0C0"/>
              </a:solidFill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de-DE" dirty="0">
                <a:latin typeface="Calibri" pitchFamily="34" charset="0"/>
                <a:cs typeface="+mn-cs"/>
              </a:endParaRPr>
            </a:p>
          </p:txBody>
        </p:sp>
        <p:sp>
          <p:nvSpPr>
            <p:cNvPr id="11280" name="Freeform 19"/>
            <p:cNvSpPr>
              <a:spLocks noChangeAspect="1"/>
            </p:cNvSpPr>
            <p:nvPr/>
          </p:nvSpPr>
          <p:spPr bwMode="gray">
            <a:xfrm>
              <a:off x="2728" y="1736"/>
              <a:ext cx="234" cy="784"/>
            </a:xfrm>
            <a:custGeom>
              <a:avLst/>
              <a:gdLst>
                <a:gd name="T0" fmla="*/ 0 w 720"/>
                <a:gd name="T1" fmla="*/ 0 h 2437"/>
                <a:gd name="T2" fmla="*/ 0 w 720"/>
                <a:gd name="T3" fmla="*/ 0 h 2437"/>
                <a:gd name="T4" fmla="*/ 0 w 720"/>
                <a:gd name="T5" fmla="*/ 0 h 2437"/>
                <a:gd name="T6" fmla="*/ 0 w 720"/>
                <a:gd name="T7" fmla="*/ 0 h 2437"/>
                <a:gd name="T8" fmla="*/ 0 w 720"/>
                <a:gd name="T9" fmla="*/ 0 h 2437"/>
                <a:gd name="T10" fmla="*/ 0 w 720"/>
                <a:gd name="T11" fmla="*/ 0 h 2437"/>
                <a:gd name="T12" fmla="*/ 0 w 720"/>
                <a:gd name="T13" fmla="*/ 0 h 2437"/>
                <a:gd name="T14" fmla="*/ 0 w 720"/>
                <a:gd name="T15" fmla="*/ 0 h 2437"/>
                <a:gd name="T16" fmla="*/ 0 w 720"/>
                <a:gd name="T17" fmla="*/ 0 h 2437"/>
                <a:gd name="T18" fmla="*/ 0 w 720"/>
                <a:gd name="T19" fmla="*/ 0 h 2437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w 720"/>
                <a:gd name="T31" fmla="*/ 0 h 2437"/>
                <a:gd name="T32" fmla="*/ 720 w 720"/>
                <a:gd name="T33" fmla="*/ 2437 h 2437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T30" t="T31" r="T32" b="T33"/>
              <a:pathLst>
                <a:path w="720" h="2437">
                  <a:moveTo>
                    <a:pt x="339" y="0"/>
                  </a:moveTo>
                  <a:cubicBezTo>
                    <a:pt x="445" y="0"/>
                    <a:pt x="551" y="42"/>
                    <a:pt x="614" y="106"/>
                  </a:cubicBezTo>
                  <a:cubicBezTo>
                    <a:pt x="678" y="191"/>
                    <a:pt x="720" y="297"/>
                    <a:pt x="720" y="424"/>
                  </a:cubicBezTo>
                  <a:cubicBezTo>
                    <a:pt x="710" y="795"/>
                    <a:pt x="607" y="1996"/>
                    <a:pt x="551" y="2331"/>
                  </a:cubicBezTo>
                  <a:cubicBezTo>
                    <a:pt x="508" y="2416"/>
                    <a:pt x="445" y="2437"/>
                    <a:pt x="381" y="2437"/>
                  </a:cubicBezTo>
                  <a:cubicBezTo>
                    <a:pt x="339" y="2437"/>
                    <a:pt x="339" y="2437"/>
                    <a:pt x="339" y="2437"/>
                  </a:cubicBezTo>
                  <a:cubicBezTo>
                    <a:pt x="254" y="2437"/>
                    <a:pt x="212" y="2418"/>
                    <a:pt x="169" y="2331"/>
                  </a:cubicBezTo>
                  <a:cubicBezTo>
                    <a:pt x="113" y="1996"/>
                    <a:pt x="10" y="795"/>
                    <a:pt x="0" y="424"/>
                  </a:cubicBezTo>
                  <a:cubicBezTo>
                    <a:pt x="0" y="297"/>
                    <a:pt x="42" y="191"/>
                    <a:pt x="106" y="106"/>
                  </a:cubicBezTo>
                  <a:cubicBezTo>
                    <a:pt x="169" y="42"/>
                    <a:pt x="254" y="0"/>
                    <a:pt x="360" y="0"/>
                  </a:cubicBezTo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pic>
          <p:nvPicPr>
            <p:cNvPr id="11281" name="Picture 20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gray">
            <a:xfrm>
              <a:off x="2037" y="1203"/>
              <a:ext cx="1298" cy="1330"/>
            </a:xfrm>
            <a:prstGeom prst="rect">
              <a:avLst/>
            </a:prstGeom>
            <a:noFill/>
            <a:ln w="11176">
              <a:noFill/>
              <a:miter lim="800000"/>
              <a:headEnd/>
              <a:tailEnd/>
            </a:ln>
          </p:spPr>
        </p:pic>
        <p:sp>
          <p:nvSpPr>
            <p:cNvPr id="2" name="Oval 21"/>
            <p:cNvSpPr>
              <a:spLocks noChangeAspect="1" noChangeArrowheads="1"/>
            </p:cNvSpPr>
            <p:nvPr/>
          </p:nvSpPr>
          <p:spPr bwMode="gray">
            <a:xfrm>
              <a:off x="2751" y="2644"/>
              <a:ext cx="190" cy="190"/>
            </a:xfrm>
            <a:prstGeom prst="ellipse">
              <a:avLst/>
            </a:prstGeom>
            <a:solidFill>
              <a:schemeClr val="tx1"/>
            </a:solidFill>
            <a:ln w="11176">
              <a:solidFill>
                <a:srgbClr val="161316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en-US" dirty="0">
                <a:latin typeface="Calibri" pitchFamily="34" charset="0"/>
              </a:endParaRPr>
            </a:p>
          </p:txBody>
        </p:sp>
      </p:grpSp>
      <p:sp>
        <p:nvSpPr>
          <p:cNvPr id="11269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789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TRIANGLE</a:t>
            </a:r>
            <a:r>
              <a:rPr lang="de-DE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</a:t>
            </a:r>
          </a:p>
        </p:txBody>
      </p:sp>
      <p:grpSp>
        <p:nvGrpSpPr>
          <p:cNvPr id="11271" name="Group 17"/>
          <p:cNvGrpSpPr>
            <a:grpSpLocks/>
          </p:cNvGrpSpPr>
          <p:nvPr/>
        </p:nvGrpSpPr>
        <p:grpSpPr bwMode="gray">
          <a:xfrm>
            <a:off x="2930887" y="1471613"/>
            <a:ext cx="3289300" cy="4206875"/>
            <a:chOff x="1801" y="927"/>
            <a:chExt cx="2072" cy="2650"/>
          </a:xfrm>
        </p:grpSpPr>
        <p:sp>
          <p:nvSpPr>
            <p:cNvPr id="11272" name="Rectangle 23"/>
            <p:cNvSpPr>
              <a:spLocks noChangeArrowheads="1"/>
            </p:cNvSpPr>
            <p:nvPr/>
          </p:nvSpPr>
          <p:spPr bwMode="gray">
            <a:xfrm rot="-3600000">
              <a:off x="918" y="1849"/>
              <a:ext cx="2066" cy="22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de-DE" b="1" noProof="1">
                  <a:latin typeface="Calibri" pitchFamily="34" charset="0"/>
                </a:rPr>
                <a:t>Insert your own text here</a:t>
              </a:r>
            </a:p>
          </p:txBody>
        </p:sp>
        <p:sp>
          <p:nvSpPr>
            <p:cNvPr id="11273" name="Rectangle 24"/>
            <p:cNvSpPr>
              <a:spLocks noChangeArrowheads="1"/>
            </p:cNvSpPr>
            <p:nvPr/>
          </p:nvSpPr>
          <p:spPr bwMode="gray">
            <a:xfrm rot="3600000" flipH="1">
              <a:off x="2729" y="1849"/>
              <a:ext cx="2066" cy="2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de-DE" b="1" noProof="1">
                  <a:latin typeface="Calibri" pitchFamily="34" charset="0"/>
                </a:rPr>
                <a:t>Insert your own text here</a:t>
              </a:r>
            </a:p>
          </p:txBody>
        </p:sp>
        <p:sp>
          <p:nvSpPr>
            <p:cNvPr id="11274" name="Rectangle 25"/>
            <p:cNvSpPr>
              <a:spLocks noChangeArrowheads="1"/>
            </p:cNvSpPr>
            <p:nvPr/>
          </p:nvSpPr>
          <p:spPr bwMode="gray">
            <a:xfrm flipH="1">
              <a:off x="1801" y="3355"/>
              <a:ext cx="2066" cy="2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de-DE" b="1" noProof="1">
                  <a:latin typeface="Calibri" pitchFamily="34" charset="0"/>
                </a:rPr>
                <a:t>Insert your own text here</a:t>
              </a:r>
            </a:p>
          </p:txBody>
        </p:sp>
      </p:grpSp>
      <p:sp>
        <p:nvSpPr>
          <p:cNvPr id="21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YRAMID CHART@Triang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PYRAMID</a:t>
            </a:r>
            <a:r>
              <a:rPr lang="de-DE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</a:t>
            </a:r>
          </a:p>
        </p:txBody>
      </p:sp>
      <p:grpSp>
        <p:nvGrpSpPr>
          <p:cNvPr id="5" name="Gruppieren 4"/>
          <p:cNvGrpSpPr/>
          <p:nvPr/>
        </p:nvGrpSpPr>
        <p:grpSpPr bwMode="gray">
          <a:xfrm>
            <a:off x="576263" y="2000250"/>
            <a:ext cx="3822700" cy="3286125"/>
            <a:chOff x="576263" y="2000250"/>
            <a:chExt cx="3822700" cy="3286125"/>
          </a:xfrm>
          <a:effectLst>
            <a:outerShdw blurRad="190500" sx="101000" sy="101000" algn="ctr" rotWithShape="0">
              <a:srgbClr val="000000">
                <a:alpha val="20000"/>
              </a:srgbClr>
            </a:outerShdw>
          </a:effectLst>
        </p:grpSpPr>
        <p:sp>
          <p:nvSpPr>
            <p:cNvPr id="12307" name="Trapezoid 4"/>
            <p:cNvSpPr>
              <a:spLocks noChangeArrowheads="1"/>
            </p:cNvSpPr>
            <p:nvPr/>
          </p:nvSpPr>
          <p:spPr bwMode="gray">
            <a:xfrm>
              <a:off x="576263" y="4162425"/>
              <a:ext cx="3822700" cy="1123950"/>
            </a:xfrm>
            <a:custGeom>
              <a:avLst/>
              <a:gdLst>
                <a:gd name="T0" fmla="*/ 1199 w 3831129"/>
                <a:gd name="T1" fmla="*/ 0 h 1124694"/>
                <a:gd name="T2" fmla="*/ 207 w 3831129"/>
                <a:gd name="T3" fmla="*/ 354 h 1124694"/>
                <a:gd name="T4" fmla="*/ 1199 w 3831129"/>
                <a:gd name="T5" fmla="*/ 707 h 1124694"/>
                <a:gd name="T6" fmla="*/ 2191 w 3831129"/>
                <a:gd name="T7" fmla="*/ 354 h 1124694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440707 w 3831129"/>
                <a:gd name="T13" fmla="*/ 128673 h 1124694"/>
                <a:gd name="T14" fmla="*/ 3390422 w 3831129"/>
                <a:gd name="T15" fmla="*/ 1124694 h 1124694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3831129" h="1124694">
                  <a:moveTo>
                    <a:pt x="0" y="1124694"/>
                  </a:moveTo>
                  <a:lnTo>
                    <a:pt x="660477" y="0"/>
                  </a:lnTo>
                  <a:lnTo>
                    <a:pt x="3170652" y="0"/>
                  </a:lnTo>
                  <a:lnTo>
                    <a:pt x="3831129" y="1124694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lumMod val="60000"/>
                    <a:lumOff val="40000"/>
                  </a:schemeClr>
                </a:gs>
                <a:gs pos="100000">
                  <a:schemeClr val="accent1"/>
                </a:gs>
              </a:gsLst>
              <a:lin ang="5400000" scaled="0"/>
            </a:gradFill>
            <a:ln w="12700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en-US" b="1" dirty="0" smtClean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This is a placeholder text.</a:t>
              </a:r>
              <a:endParaRPr lang="en-US" b="1" dirty="0">
                <a:solidFill>
                  <a:srgbClr val="FFFFFF"/>
                </a:solidFill>
                <a:effectLst>
                  <a:outerShdw blurRad="190500" algn="ctr" rotWithShape="0">
                    <a:prstClr val="black">
                      <a:alpha val="50000"/>
                    </a:prstClr>
                  </a:outerShdw>
                </a:effectLst>
                <a:latin typeface="Calibri" pitchFamily="34" charset="0"/>
              </a:endParaRPr>
            </a:p>
          </p:txBody>
        </p:sp>
        <p:sp>
          <p:nvSpPr>
            <p:cNvPr id="12308" name="Trapezoid 5"/>
            <p:cNvSpPr>
              <a:spLocks noChangeArrowheads="1"/>
            </p:cNvSpPr>
            <p:nvPr/>
          </p:nvSpPr>
          <p:spPr bwMode="gray">
            <a:xfrm>
              <a:off x="1239838" y="3036888"/>
              <a:ext cx="2497138" cy="1125538"/>
            </a:xfrm>
            <a:custGeom>
              <a:avLst/>
              <a:gdLst>
                <a:gd name="T0" fmla="*/ 789 w 2496364"/>
                <a:gd name="T1" fmla="*/ 0 h 1124694"/>
                <a:gd name="T2" fmla="*/ 209 w 2496364"/>
                <a:gd name="T3" fmla="*/ 357 h 1124694"/>
                <a:gd name="T4" fmla="*/ 789 w 2496364"/>
                <a:gd name="T5" fmla="*/ 714 h 1124694"/>
                <a:gd name="T6" fmla="*/ 1369 w 2496364"/>
                <a:gd name="T7" fmla="*/ 357 h 1124694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439601 w 2496364"/>
                <a:gd name="T13" fmla="*/ 198289 h 1124694"/>
                <a:gd name="T14" fmla="*/ 2056763 w 2496364"/>
                <a:gd name="T15" fmla="*/ 1124694 h 1124694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496364" h="1124694">
                  <a:moveTo>
                    <a:pt x="0" y="1124694"/>
                  </a:moveTo>
                  <a:lnTo>
                    <a:pt x="660477" y="0"/>
                  </a:lnTo>
                  <a:lnTo>
                    <a:pt x="1835887" y="0"/>
                  </a:lnTo>
                  <a:lnTo>
                    <a:pt x="2496364" y="1124694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lumMod val="60000"/>
                    <a:lumOff val="40000"/>
                  </a:schemeClr>
                </a:gs>
                <a:gs pos="100000">
                  <a:schemeClr val="accent1"/>
                </a:gs>
              </a:gsLst>
              <a:lin ang="5400000" scaled="0"/>
            </a:gradFill>
            <a:ln w="12700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en-US" b="1" dirty="0" smtClean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This is a placeholder text.</a:t>
              </a:r>
              <a:endParaRPr lang="en-US" b="1" dirty="0">
                <a:solidFill>
                  <a:srgbClr val="FFFFFF"/>
                </a:solidFill>
                <a:effectLst>
                  <a:outerShdw blurRad="190500" algn="ctr" rotWithShape="0">
                    <a:prstClr val="black">
                      <a:alpha val="50000"/>
                    </a:prstClr>
                  </a:outerShdw>
                </a:effectLst>
                <a:latin typeface="Calibri" pitchFamily="34" charset="0"/>
              </a:endParaRPr>
            </a:p>
          </p:txBody>
        </p:sp>
        <p:sp>
          <p:nvSpPr>
            <p:cNvPr id="4" name="Gleichschenkliges Dreieck 6"/>
            <p:cNvSpPr>
              <a:spLocks noChangeArrowheads="1"/>
            </p:cNvSpPr>
            <p:nvPr/>
          </p:nvSpPr>
          <p:spPr bwMode="gray">
            <a:xfrm>
              <a:off x="1901826" y="2000250"/>
              <a:ext cx="1173163" cy="1036638"/>
            </a:xfrm>
            <a:prstGeom prst="triangle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</a:schemeClr>
                </a:gs>
                <a:gs pos="100000">
                  <a:schemeClr val="accent1"/>
                </a:gs>
              </a:gsLst>
              <a:lin ang="5400000" scaled="0"/>
            </a:gradFill>
            <a:ln w="12700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en-US" b="1" dirty="0" smtClean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Text</a:t>
              </a:r>
              <a:endParaRPr lang="en-US" b="1" dirty="0">
                <a:solidFill>
                  <a:srgbClr val="FFFFFF"/>
                </a:solidFill>
                <a:effectLst>
                  <a:outerShdw blurRad="190500" algn="ctr" rotWithShape="0">
                    <a:prstClr val="black">
                      <a:alpha val="50000"/>
                    </a:prstClr>
                  </a:outerShdw>
                </a:effectLst>
                <a:latin typeface="Calibri" pitchFamily="34" charset="0"/>
              </a:endParaRPr>
            </a:p>
          </p:txBody>
        </p:sp>
      </p:grpSp>
      <p:sp>
        <p:nvSpPr>
          <p:cNvPr id="12296" name="Line 43"/>
          <p:cNvSpPr>
            <a:spLocks noChangeShapeType="1"/>
          </p:cNvSpPr>
          <p:nvPr/>
        </p:nvSpPr>
        <p:spPr bwMode="gray">
          <a:xfrm>
            <a:off x="3595688" y="3660775"/>
            <a:ext cx="2016125" cy="0"/>
          </a:xfrm>
          <a:prstGeom prst="line">
            <a:avLst/>
          </a:prstGeom>
          <a:noFill/>
          <a:ln w="38100">
            <a:solidFill>
              <a:srgbClr val="969696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de-DE" dirty="0">
              <a:latin typeface="Calibri" pitchFamily="34" charset="0"/>
            </a:endParaRPr>
          </a:p>
        </p:txBody>
      </p:sp>
      <p:sp>
        <p:nvSpPr>
          <p:cNvPr id="12297" name="Text Box 17"/>
          <p:cNvSpPr txBox="1">
            <a:spLocks noChangeArrowheads="1"/>
          </p:cNvSpPr>
          <p:nvPr/>
        </p:nvSpPr>
        <p:spPr bwMode="gray">
          <a:xfrm>
            <a:off x="4398963" y="3808413"/>
            <a:ext cx="1519237" cy="1244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lnSpc>
                <a:spcPct val="90000"/>
              </a:lnSpc>
              <a:spcAft>
                <a:spcPct val="20000"/>
              </a:spcAft>
              <a:buClr>
                <a:srgbClr val="292929"/>
              </a:buClr>
              <a:buFont typeface="Wingdings" pitchFamily="2" charset="2"/>
              <a:buNone/>
            </a:pP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text can be replaced with your own text. All phrases can be replaced with your own text </a:t>
            </a:r>
            <a:endParaRPr lang="en-US" sz="14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grpSp>
        <p:nvGrpSpPr>
          <p:cNvPr id="12" name="Gruppieren 11"/>
          <p:cNvGrpSpPr/>
          <p:nvPr/>
        </p:nvGrpSpPr>
        <p:grpSpPr bwMode="gray">
          <a:xfrm>
            <a:off x="4857750" y="2032000"/>
            <a:ext cx="3813175" cy="3284538"/>
            <a:chOff x="4857750" y="2032000"/>
            <a:chExt cx="3813175" cy="3284538"/>
          </a:xfrm>
          <a:effectLst>
            <a:outerShdw blurRad="190500" sx="101000" sy="101000" algn="ctr" rotWithShape="0">
              <a:srgbClr val="000000">
                <a:alpha val="20000"/>
              </a:srgbClr>
            </a:outerShdw>
          </a:effectLst>
        </p:grpSpPr>
        <p:sp>
          <p:nvSpPr>
            <p:cNvPr id="12310" name="Trapezoid 4"/>
            <p:cNvSpPr>
              <a:spLocks noChangeArrowheads="1"/>
            </p:cNvSpPr>
            <p:nvPr/>
          </p:nvSpPr>
          <p:spPr bwMode="gray">
            <a:xfrm flipV="1">
              <a:off x="4857750" y="2032000"/>
              <a:ext cx="3813175" cy="1123950"/>
            </a:xfrm>
            <a:custGeom>
              <a:avLst/>
              <a:gdLst>
                <a:gd name="T0" fmla="*/ 1190 w 3831129"/>
                <a:gd name="T1" fmla="*/ 0 h 1124694"/>
                <a:gd name="T2" fmla="*/ 205 w 3831129"/>
                <a:gd name="T3" fmla="*/ 354 h 1124694"/>
                <a:gd name="T4" fmla="*/ 1190 w 3831129"/>
                <a:gd name="T5" fmla="*/ 707 h 1124694"/>
                <a:gd name="T6" fmla="*/ 2174 w 3831129"/>
                <a:gd name="T7" fmla="*/ 354 h 1124694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440213 w 3831129"/>
                <a:gd name="T13" fmla="*/ 128673 h 1124694"/>
                <a:gd name="T14" fmla="*/ 3390916 w 3831129"/>
                <a:gd name="T15" fmla="*/ 1124694 h 1124694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3831129" h="1124694">
                  <a:moveTo>
                    <a:pt x="0" y="1124694"/>
                  </a:moveTo>
                  <a:lnTo>
                    <a:pt x="660477" y="0"/>
                  </a:lnTo>
                  <a:lnTo>
                    <a:pt x="3170652" y="0"/>
                  </a:lnTo>
                  <a:lnTo>
                    <a:pt x="3831129" y="1124694"/>
                  </a:lnTo>
                  <a:close/>
                </a:path>
              </a:pathLst>
            </a:custGeom>
            <a:gradFill flip="none" rotWithShape="0">
              <a:gsLst>
                <a:gs pos="0">
                  <a:srgbClr val="FFFFFF"/>
                </a:gs>
                <a:gs pos="100000">
                  <a:srgbClr val="D7D7D7"/>
                </a:gs>
              </a:gsLst>
              <a:lin ang="5400000" scaled="1"/>
              <a:tileRect/>
            </a:gradFill>
            <a:ln w="12700" algn="ctr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 vert="horz" wrap="square" lIns="0" tIns="0" rIns="0" bIns="0" anchor="ctr"/>
            <a:lstStyle/>
            <a:p>
              <a:pPr algn="ctr" defTabSz="801688" eaLnBrk="0" hangingPunct="0"/>
              <a:endParaRPr lang="de-DE" b="1" dirty="0">
                <a:solidFill>
                  <a:srgbClr val="000000"/>
                </a:solidFill>
                <a:latin typeface="Calibri" pitchFamily="34" charset="0"/>
              </a:endParaRPr>
            </a:p>
          </p:txBody>
        </p:sp>
        <p:sp>
          <p:nvSpPr>
            <p:cNvPr id="12311" name="Trapezoid 5"/>
            <p:cNvSpPr>
              <a:spLocks noChangeArrowheads="1"/>
            </p:cNvSpPr>
            <p:nvPr/>
          </p:nvSpPr>
          <p:spPr bwMode="gray">
            <a:xfrm rot="10800000">
              <a:off x="5519738" y="3154363"/>
              <a:ext cx="2490788" cy="1125538"/>
            </a:xfrm>
            <a:custGeom>
              <a:avLst/>
              <a:gdLst>
                <a:gd name="T0" fmla="*/ 767 w 2496364"/>
                <a:gd name="T1" fmla="*/ 0 h 1124694"/>
                <a:gd name="T2" fmla="*/ 203 w 2496364"/>
                <a:gd name="T3" fmla="*/ 357 h 1124694"/>
                <a:gd name="T4" fmla="*/ 767 w 2496364"/>
                <a:gd name="T5" fmla="*/ 714 h 1124694"/>
                <a:gd name="T6" fmla="*/ 1331 w 2496364"/>
                <a:gd name="T7" fmla="*/ 357 h 1124694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440722 w 2496364"/>
                <a:gd name="T13" fmla="*/ 198289 h 1124694"/>
                <a:gd name="T14" fmla="*/ 2055642 w 2496364"/>
                <a:gd name="T15" fmla="*/ 1124694 h 1124694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496364" h="1124694">
                  <a:moveTo>
                    <a:pt x="0" y="1124694"/>
                  </a:moveTo>
                  <a:lnTo>
                    <a:pt x="660477" y="0"/>
                  </a:lnTo>
                  <a:lnTo>
                    <a:pt x="1835887" y="0"/>
                  </a:lnTo>
                  <a:lnTo>
                    <a:pt x="2496364" y="1124694"/>
                  </a:lnTo>
                  <a:close/>
                </a:path>
              </a:pathLst>
            </a:custGeom>
            <a:gradFill flip="none" rotWithShape="0">
              <a:gsLst>
                <a:gs pos="0">
                  <a:srgbClr val="FFFFFF"/>
                </a:gs>
                <a:gs pos="100000">
                  <a:srgbClr val="D7D7D7"/>
                </a:gs>
              </a:gsLst>
              <a:lin ang="5400000" scaled="1"/>
              <a:tileRect/>
            </a:gradFill>
            <a:ln w="12700" algn="ctr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 lIns="0" tIns="0" rIns="0" bIns="0" anchor="ctr"/>
            <a:lstStyle/>
            <a:p>
              <a:pPr algn="ctr" defTabSz="801688" eaLnBrk="0" hangingPunct="0"/>
              <a:endParaRPr lang="de-DE" b="1" dirty="0">
                <a:solidFill>
                  <a:srgbClr val="000000"/>
                </a:solidFill>
                <a:latin typeface="Calibri" pitchFamily="34" charset="0"/>
              </a:endParaRPr>
            </a:p>
          </p:txBody>
        </p:sp>
        <p:sp>
          <p:nvSpPr>
            <p:cNvPr id="7" name="Gleichschenkliges Dreieck 6"/>
            <p:cNvSpPr>
              <a:spLocks noChangeArrowheads="1"/>
            </p:cNvSpPr>
            <p:nvPr/>
          </p:nvSpPr>
          <p:spPr bwMode="gray">
            <a:xfrm rot="10800000">
              <a:off x="6178550" y="4279900"/>
              <a:ext cx="1173163" cy="1036638"/>
            </a:xfrm>
            <a:prstGeom prst="triangle">
              <a:avLst>
                <a:gd name="adj" fmla="val 50000"/>
              </a:avLst>
            </a:prstGeom>
            <a:gradFill flip="none" rotWithShape="0">
              <a:gsLst>
                <a:gs pos="0">
                  <a:srgbClr val="FFFFFF"/>
                </a:gs>
                <a:gs pos="100000">
                  <a:srgbClr val="D7D7D7"/>
                </a:gs>
              </a:gsLst>
              <a:lin ang="5400000" scaled="1"/>
              <a:tileRect/>
            </a:gradFill>
            <a:ln w="12700" algn="ctr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 lIns="0" tIns="0" rIns="0" bIns="0" anchor="ctr"/>
            <a:lstStyle/>
            <a:p>
              <a:pPr algn="ctr" defTabSz="801688" eaLnBrk="0" hangingPunct="0"/>
              <a:endParaRPr lang="de-DE" b="1" dirty="0">
                <a:solidFill>
                  <a:srgbClr val="000000"/>
                </a:solidFill>
                <a:latin typeface="Calibri" pitchFamily="34" charset="0"/>
              </a:endParaRPr>
            </a:p>
          </p:txBody>
        </p:sp>
        <p:grpSp>
          <p:nvGrpSpPr>
            <p:cNvPr id="12300" name="Group 23"/>
            <p:cNvGrpSpPr>
              <a:grpSpLocks/>
            </p:cNvGrpSpPr>
            <p:nvPr/>
          </p:nvGrpSpPr>
          <p:grpSpPr bwMode="gray">
            <a:xfrm>
              <a:off x="5407025" y="2449511"/>
              <a:ext cx="2714625" cy="2244724"/>
              <a:chOff x="4833" y="1543"/>
              <a:chExt cx="1710" cy="1414"/>
            </a:xfrm>
          </p:grpSpPr>
          <p:sp>
            <p:nvSpPr>
              <p:cNvPr id="12301" name="Text Box 19"/>
              <p:cNvSpPr txBox="1">
                <a:spLocks noChangeArrowheads="1"/>
              </p:cNvSpPr>
              <p:nvPr/>
            </p:nvSpPr>
            <p:spPr bwMode="gray">
              <a:xfrm>
                <a:off x="5416" y="2783"/>
                <a:ext cx="544" cy="17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lIns="0" tIns="0" rIns="0" bIns="0">
                <a:spAutoFit/>
              </a:bodyPr>
              <a:lstStyle/>
              <a:p>
                <a:pPr algn="ctr" defTabSz="801688">
                  <a:spcAft>
                    <a:spcPct val="40000"/>
                  </a:spcAft>
                </a:pPr>
                <a:r>
                  <a:rPr lang="de-DE" b="1" dirty="0">
                    <a:latin typeface="Calibri" pitchFamily="34" charset="0"/>
                  </a:rPr>
                  <a:t>T</a:t>
                </a:r>
                <a:r>
                  <a:rPr lang="de-DE" b="1" noProof="1">
                    <a:latin typeface="Calibri" pitchFamily="34" charset="0"/>
                  </a:rPr>
                  <a:t>ext</a:t>
                </a:r>
              </a:p>
            </p:txBody>
          </p:sp>
          <p:sp>
            <p:nvSpPr>
              <p:cNvPr id="12302" name="Text Box 19"/>
              <p:cNvSpPr txBox="1">
                <a:spLocks noChangeArrowheads="1"/>
              </p:cNvSpPr>
              <p:nvPr/>
            </p:nvSpPr>
            <p:spPr bwMode="gray">
              <a:xfrm>
                <a:off x="4833" y="1543"/>
                <a:ext cx="1710" cy="174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lIns="0" tIns="0" rIns="0" bIns="0">
                <a:spAutoFit/>
              </a:bodyPr>
              <a:lstStyle/>
              <a:p>
                <a:pPr algn="ctr" defTabSz="801688">
                  <a:spcAft>
                    <a:spcPct val="40000"/>
                  </a:spcAft>
                </a:pPr>
                <a:r>
                  <a:rPr lang="de-DE" b="1" noProof="1">
                    <a:latin typeface="Calibri" pitchFamily="34" charset="0"/>
                  </a:rPr>
                  <a:t>This is a placeholder text. </a:t>
                </a:r>
              </a:p>
            </p:txBody>
          </p:sp>
          <p:sp>
            <p:nvSpPr>
              <p:cNvPr id="12303" name="Text Box 19"/>
              <p:cNvSpPr txBox="1">
                <a:spLocks noChangeArrowheads="1"/>
              </p:cNvSpPr>
              <p:nvPr/>
            </p:nvSpPr>
            <p:spPr bwMode="gray">
              <a:xfrm>
                <a:off x="5095" y="2052"/>
                <a:ext cx="1187" cy="34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lIns="0" tIns="0" rIns="0" bIns="0">
                <a:spAutoFit/>
              </a:bodyPr>
              <a:lstStyle/>
              <a:p>
                <a:pPr algn="ctr" defTabSz="801688">
                  <a:spcAft>
                    <a:spcPct val="40000"/>
                  </a:spcAft>
                </a:pPr>
                <a:r>
                  <a:rPr lang="de-DE" b="1" noProof="1">
                    <a:latin typeface="Calibri" pitchFamily="34" charset="0"/>
                  </a:rPr>
                  <a:t>This is a placeholder text. </a:t>
                </a:r>
              </a:p>
            </p:txBody>
          </p:sp>
        </p:grpSp>
      </p:grpSp>
      <p:sp>
        <p:nvSpPr>
          <p:cNvPr id="27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24" name="Ellipse 30"/>
          <p:cNvSpPr/>
          <p:nvPr/>
        </p:nvSpPr>
        <p:spPr bwMode="gray">
          <a:xfrm>
            <a:off x="117475" y="5316540"/>
            <a:ext cx="4740276" cy="575522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2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25" name="Ellipse 30"/>
          <p:cNvSpPr/>
          <p:nvPr/>
        </p:nvSpPr>
        <p:spPr bwMode="gray">
          <a:xfrm>
            <a:off x="5731933" y="5316540"/>
            <a:ext cx="2064808" cy="575522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2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YRAMID CHART 2@Triang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Ellipse 30"/>
          <p:cNvSpPr/>
          <p:nvPr/>
        </p:nvSpPr>
        <p:spPr bwMode="gray">
          <a:xfrm>
            <a:off x="2936012" y="4754564"/>
            <a:ext cx="3279052" cy="578240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4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3316" name="Text Box 19"/>
          <p:cNvSpPr txBox="1">
            <a:spLocks noChangeArrowheads="1"/>
          </p:cNvSpPr>
          <p:nvPr/>
        </p:nvSpPr>
        <p:spPr bwMode="gray">
          <a:xfrm>
            <a:off x="3348038" y="1851025"/>
            <a:ext cx="2447925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de-DE" b="1" noProof="1">
                <a:latin typeface="Calibri" pitchFamily="34" charset="0"/>
              </a:rPr>
              <a:t>This is a placeholder text. </a:t>
            </a:r>
          </a:p>
        </p:txBody>
      </p:sp>
      <p:sp>
        <p:nvSpPr>
          <p:cNvPr id="13317" name="Text Box 19"/>
          <p:cNvSpPr txBox="1">
            <a:spLocks noChangeArrowheads="1"/>
          </p:cNvSpPr>
          <p:nvPr/>
        </p:nvSpPr>
        <p:spPr bwMode="gray">
          <a:xfrm>
            <a:off x="1712913" y="5295900"/>
            <a:ext cx="2447925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de-DE" b="1" noProof="1">
                <a:latin typeface="Calibri" pitchFamily="34" charset="0"/>
              </a:rPr>
              <a:t>This is a placeholder text. </a:t>
            </a:r>
          </a:p>
        </p:txBody>
      </p:sp>
      <p:sp>
        <p:nvSpPr>
          <p:cNvPr id="13318" name="Text Box 19"/>
          <p:cNvSpPr txBox="1">
            <a:spLocks noChangeArrowheads="1"/>
          </p:cNvSpPr>
          <p:nvPr/>
        </p:nvSpPr>
        <p:spPr bwMode="gray">
          <a:xfrm>
            <a:off x="5002213" y="5295900"/>
            <a:ext cx="2447925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de-DE" b="1" noProof="1">
                <a:latin typeface="Calibri" pitchFamily="34" charset="0"/>
              </a:rPr>
              <a:t>This is a placeholder text. </a:t>
            </a:r>
          </a:p>
        </p:txBody>
      </p:sp>
      <p:sp>
        <p:nvSpPr>
          <p:cNvPr id="13319" name="Text Box 14"/>
          <p:cNvSpPr txBox="1">
            <a:spLocks noChangeArrowheads="1"/>
          </p:cNvSpPr>
          <p:nvPr/>
        </p:nvSpPr>
        <p:spPr bwMode="gray">
          <a:xfrm>
            <a:off x="6097588" y="2735263"/>
            <a:ext cx="2725737" cy="1222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r" defTabSz="801688">
              <a:spcAft>
                <a:spcPct val="40000"/>
              </a:spcAft>
            </a:pPr>
            <a:r>
              <a:rPr lang="de-DE" sz="16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If you don’t want to use </a:t>
            </a:r>
            <a:br>
              <a:rPr lang="de-DE" sz="16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de-DE" sz="16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the size of the fonts as </a:t>
            </a:r>
            <a:br>
              <a:rPr lang="de-DE" sz="16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de-DE" sz="16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used in this placeholder it </a:t>
            </a:r>
            <a:br>
              <a:rPr lang="de-DE" sz="16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de-DE" sz="16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is possible to replace it by selecting different options.</a:t>
            </a:r>
          </a:p>
        </p:txBody>
      </p:sp>
      <p:sp>
        <p:nvSpPr>
          <p:cNvPr id="13320" name="Text Box 20"/>
          <p:cNvSpPr txBox="1">
            <a:spLocks noChangeArrowheads="1"/>
          </p:cNvSpPr>
          <p:nvPr/>
        </p:nvSpPr>
        <p:spPr bwMode="gray">
          <a:xfrm>
            <a:off x="328613" y="2979738"/>
            <a:ext cx="2619375" cy="977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6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The text demonstrates how your own text will look when you replace the placeholder with your own text.</a:t>
            </a:r>
          </a:p>
        </p:txBody>
      </p:sp>
      <p:sp>
        <p:nvSpPr>
          <p:cNvPr id="13321" name="Textfeld 7"/>
          <p:cNvSpPr txBox="1">
            <a:spLocks noChangeArrowheads="1"/>
          </p:cNvSpPr>
          <p:nvPr/>
        </p:nvSpPr>
        <p:spPr bwMode="gray">
          <a:xfrm>
            <a:off x="161925" y="174625"/>
            <a:ext cx="898207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PYRAMID</a:t>
            </a:r>
            <a:r>
              <a:rPr lang="de-DE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 2</a:t>
            </a:r>
          </a:p>
        </p:txBody>
      </p:sp>
      <p:grpSp>
        <p:nvGrpSpPr>
          <p:cNvPr id="13323" name="Group 62"/>
          <p:cNvGrpSpPr>
            <a:grpSpLocks/>
          </p:cNvGrpSpPr>
          <p:nvPr/>
        </p:nvGrpSpPr>
        <p:grpSpPr bwMode="gray">
          <a:xfrm>
            <a:off x="2967038" y="2170113"/>
            <a:ext cx="3248025" cy="3055937"/>
            <a:chOff x="1869" y="1671"/>
            <a:chExt cx="2046" cy="1925"/>
          </a:xfrm>
          <a:effectLst>
            <a:outerShdw blurRad="190500" sx="101000" sy="101000" algn="ctr" rotWithShape="0">
              <a:prstClr val="black">
                <a:alpha val="20000"/>
              </a:prstClr>
            </a:outerShdw>
          </a:effectLst>
        </p:grpSpPr>
        <p:sp>
          <p:nvSpPr>
            <p:cNvPr id="13324" name="Freeform 31"/>
            <p:cNvSpPr>
              <a:spLocks/>
            </p:cNvSpPr>
            <p:nvPr/>
          </p:nvSpPr>
          <p:spPr bwMode="gray">
            <a:xfrm>
              <a:off x="2127" y="2069"/>
              <a:ext cx="750" cy="1312"/>
            </a:xfrm>
            <a:custGeom>
              <a:avLst/>
              <a:gdLst>
                <a:gd name="T0" fmla="*/ 0 w 1859"/>
                <a:gd name="T1" fmla="*/ 0 h 3212"/>
                <a:gd name="T2" fmla="*/ 0 w 1859"/>
                <a:gd name="T3" fmla="*/ 0 h 3212"/>
                <a:gd name="T4" fmla="*/ 0 w 1859"/>
                <a:gd name="T5" fmla="*/ 0 h 3212"/>
                <a:gd name="T6" fmla="*/ 0 w 1859"/>
                <a:gd name="T7" fmla="*/ 0 h 3212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1859"/>
                <a:gd name="T13" fmla="*/ 0 h 3212"/>
                <a:gd name="T14" fmla="*/ 1859 w 1859"/>
                <a:gd name="T15" fmla="*/ 3212 h 3212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1859" h="3212">
                  <a:moveTo>
                    <a:pt x="1859" y="0"/>
                  </a:moveTo>
                  <a:lnTo>
                    <a:pt x="0" y="3212"/>
                  </a:lnTo>
                  <a:lnTo>
                    <a:pt x="1859" y="1769"/>
                  </a:lnTo>
                  <a:lnTo>
                    <a:pt x="18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accent1">
                    <a:lumMod val="60000"/>
                    <a:lumOff val="40000"/>
                  </a:schemeClr>
                </a:gs>
                <a:gs pos="5000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18900000" scaled="1"/>
            </a:gradFill>
            <a:ln w="12700">
              <a:solidFill>
                <a:srgbClr val="969696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3325" name="Freeform 35"/>
            <p:cNvSpPr>
              <a:spLocks/>
            </p:cNvSpPr>
            <p:nvPr/>
          </p:nvSpPr>
          <p:spPr bwMode="gray">
            <a:xfrm>
              <a:off x="2137" y="2797"/>
              <a:ext cx="1505" cy="591"/>
            </a:xfrm>
            <a:custGeom>
              <a:avLst/>
              <a:gdLst>
                <a:gd name="T0" fmla="*/ 0 w 3730"/>
                <a:gd name="T1" fmla="*/ 0 h 1448"/>
                <a:gd name="T2" fmla="*/ 0 w 3730"/>
                <a:gd name="T3" fmla="*/ 0 h 1448"/>
                <a:gd name="T4" fmla="*/ 0 w 3730"/>
                <a:gd name="T5" fmla="*/ 0 h 1448"/>
                <a:gd name="T6" fmla="*/ 0 w 3730"/>
                <a:gd name="T7" fmla="*/ 0 h 1448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3730"/>
                <a:gd name="T13" fmla="*/ 0 h 1448"/>
                <a:gd name="T14" fmla="*/ 3730 w 3730"/>
                <a:gd name="T15" fmla="*/ 1448 h 1448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3730" h="1448">
                  <a:moveTo>
                    <a:pt x="1859" y="0"/>
                  </a:moveTo>
                  <a:lnTo>
                    <a:pt x="0" y="1441"/>
                  </a:lnTo>
                  <a:lnTo>
                    <a:pt x="3730" y="1448"/>
                  </a:lnTo>
                  <a:lnTo>
                    <a:pt x="18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accent1"/>
                </a:gs>
                <a:gs pos="50000">
                  <a:schemeClr val="accent1">
                    <a:lumMod val="75000"/>
                  </a:schemeClr>
                </a:gs>
                <a:gs pos="100000">
                  <a:schemeClr val="accent1"/>
                </a:gs>
              </a:gsLst>
              <a:lin ang="18900000" scaled="1"/>
            </a:gradFill>
            <a:ln w="12700" cap="flat" cmpd="sng">
              <a:solidFill>
                <a:srgbClr val="969696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3326" name="Freeform 39"/>
            <p:cNvSpPr>
              <a:spLocks/>
            </p:cNvSpPr>
            <p:nvPr/>
          </p:nvSpPr>
          <p:spPr bwMode="gray">
            <a:xfrm>
              <a:off x="2886" y="2069"/>
              <a:ext cx="760" cy="1316"/>
            </a:xfrm>
            <a:custGeom>
              <a:avLst/>
              <a:gdLst>
                <a:gd name="T0" fmla="*/ 760 w 1871"/>
                <a:gd name="T1" fmla="*/ 1313 h 3220"/>
                <a:gd name="T2" fmla="*/ 0 w 1871"/>
                <a:gd name="T3" fmla="*/ 0 h 3220"/>
                <a:gd name="T4" fmla="*/ 0 w 1871"/>
                <a:gd name="T5" fmla="*/ 722 h 3220"/>
                <a:gd name="T6" fmla="*/ 760 w 1871"/>
                <a:gd name="T7" fmla="*/ 1313 h 322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1871"/>
                <a:gd name="T13" fmla="*/ 0 h 3220"/>
                <a:gd name="T14" fmla="*/ 1871 w 1871"/>
                <a:gd name="T15" fmla="*/ 3220 h 322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1871" h="3220">
                  <a:moveTo>
                    <a:pt x="1871" y="3220"/>
                  </a:moveTo>
                  <a:lnTo>
                    <a:pt x="0" y="0"/>
                  </a:lnTo>
                  <a:lnTo>
                    <a:pt x="0" y="1770"/>
                  </a:lnTo>
                  <a:lnTo>
                    <a:pt x="1871" y="3220"/>
                  </a:lnTo>
                  <a:close/>
                </a:path>
              </a:pathLst>
            </a:custGeom>
            <a:gradFill rotWithShape="1">
              <a:gsLst>
                <a:gs pos="0">
                  <a:schemeClr val="accent1">
                    <a:lumMod val="75000"/>
                  </a:schemeClr>
                </a:gs>
                <a:gs pos="50000">
                  <a:schemeClr val="accent1">
                    <a:lumMod val="50000"/>
                  </a:schemeClr>
                </a:gs>
                <a:gs pos="100000">
                  <a:schemeClr val="accent1">
                    <a:lumMod val="75000"/>
                  </a:schemeClr>
                </a:gs>
              </a:gsLst>
              <a:lin ang="18900000" scaled="1"/>
            </a:gradFill>
            <a:ln w="12700" cap="flat" cmpd="sng">
              <a:solidFill>
                <a:srgbClr val="969696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cxnSp>
          <p:nvCxnSpPr>
            <p:cNvPr id="13327" name="Gerade Verbindung mit Pfeil 12"/>
            <p:cNvCxnSpPr>
              <a:cxnSpLocks noChangeShapeType="1"/>
            </p:cNvCxnSpPr>
            <p:nvPr/>
          </p:nvCxnSpPr>
          <p:spPr bwMode="gray">
            <a:xfrm rot="5400000" flipH="1" flipV="1">
              <a:off x="2317" y="2233"/>
              <a:ext cx="1126" cy="2"/>
            </a:xfrm>
            <a:prstGeom prst="straightConnector1">
              <a:avLst/>
            </a:prstGeom>
            <a:noFill/>
            <a:ln w="22225" algn="ctr">
              <a:solidFill>
                <a:srgbClr val="969696"/>
              </a:solidFill>
              <a:round/>
              <a:headEnd/>
              <a:tailEnd type="triangle" w="med" len="med"/>
            </a:ln>
          </p:spPr>
        </p:cxnSp>
        <p:cxnSp>
          <p:nvCxnSpPr>
            <p:cNvPr id="13328" name="Gerade Verbindung mit Pfeil 13"/>
            <p:cNvCxnSpPr>
              <a:cxnSpLocks noChangeShapeType="1"/>
            </p:cNvCxnSpPr>
            <p:nvPr/>
          </p:nvCxnSpPr>
          <p:spPr bwMode="gray">
            <a:xfrm rot="10800000" flipV="1">
              <a:off x="1869" y="2790"/>
              <a:ext cx="1014" cy="801"/>
            </a:xfrm>
            <a:prstGeom prst="straightConnector1">
              <a:avLst/>
            </a:prstGeom>
            <a:noFill/>
            <a:ln w="22225" algn="ctr">
              <a:solidFill>
                <a:srgbClr val="969696"/>
              </a:solidFill>
              <a:round/>
              <a:headEnd/>
              <a:tailEnd type="triangle" w="med" len="med"/>
            </a:ln>
          </p:spPr>
        </p:cxnSp>
        <p:cxnSp>
          <p:nvCxnSpPr>
            <p:cNvPr id="13329" name="Gerade Verbindung mit Pfeil 16"/>
            <p:cNvCxnSpPr>
              <a:cxnSpLocks noChangeShapeType="1"/>
            </p:cNvCxnSpPr>
            <p:nvPr/>
          </p:nvCxnSpPr>
          <p:spPr bwMode="gray">
            <a:xfrm>
              <a:off x="2880" y="2797"/>
              <a:ext cx="1035" cy="799"/>
            </a:xfrm>
            <a:prstGeom prst="straightConnector1">
              <a:avLst/>
            </a:prstGeom>
            <a:noFill/>
            <a:ln w="22225" algn="ctr">
              <a:solidFill>
                <a:srgbClr val="969696"/>
              </a:solidFill>
              <a:round/>
              <a:headEnd/>
              <a:tailEnd type="triangle" w="med" len="med"/>
            </a:ln>
          </p:spPr>
        </p:cxnSp>
      </p:grpSp>
      <p:sp>
        <p:nvSpPr>
          <p:cNvPr id="20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</p:spTree>
    <p:custDataLst>
      <p:tags r:id="rId1"/>
    </p:custDataLst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QUARE CHART@Oth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Text Box 13"/>
          <p:cNvSpPr txBox="1">
            <a:spLocks noChangeArrowheads="1"/>
          </p:cNvSpPr>
          <p:nvPr/>
        </p:nvSpPr>
        <p:spPr bwMode="gray">
          <a:xfrm>
            <a:off x="6944782" y="2457450"/>
            <a:ext cx="80645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000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600" noProof="1">
                <a:latin typeface="Calibri" pitchFamily="34" charset="0"/>
              </a:rPr>
              <a:t>Leistung</a:t>
            </a:r>
          </a:p>
        </p:txBody>
      </p:sp>
      <p:sp>
        <p:nvSpPr>
          <p:cNvPr id="14340" name="Text Box 13"/>
          <p:cNvSpPr txBox="1">
            <a:spLocks noChangeArrowheads="1"/>
          </p:cNvSpPr>
          <p:nvPr/>
        </p:nvSpPr>
        <p:spPr bwMode="gray">
          <a:xfrm>
            <a:off x="1312332" y="5032375"/>
            <a:ext cx="84455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90000" bIns="0">
            <a:spAutoFit/>
          </a:bodyPr>
          <a:lstStyle/>
          <a:p>
            <a:pPr algn="r" defTabSz="801688">
              <a:spcAft>
                <a:spcPct val="40000"/>
              </a:spcAft>
            </a:pPr>
            <a:r>
              <a:rPr lang="de-DE" sz="1600" noProof="1">
                <a:solidFill>
                  <a:srgbClr val="080808"/>
                </a:solidFill>
                <a:latin typeface="Calibri" pitchFamily="34" charset="0"/>
              </a:rPr>
              <a:t>Leistung</a:t>
            </a:r>
          </a:p>
        </p:txBody>
      </p:sp>
      <p:sp>
        <p:nvSpPr>
          <p:cNvPr id="14341" name="Text Box 13"/>
          <p:cNvSpPr txBox="1">
            <a:spLocks noChangeArrowheads="1"/>
          </p:cNvSpPr>
          <p:nvPr/>
        </p:nvSpPr>
        <p:spPr bwMode="gray">
          <a:xfrm>
            <a:off x="6919382" y="5064125"/>
            <a:ext cx="11525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000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600" noProof="1">
                <a:solidFill>
                  <a:srgbClr val="080808"/>
                </a:solidFill>
                <a:latin typeface="Calibri" pitchFamily="34" charset="0"/>
              </a:rPr>
              <a:t>Anforderung</a:t>
            </a:r>
          </a:p>
        </p:txBody>
      </p:sp>
      <p:sp>
        <p:nvSpPr>
          <p:cNvPr id="14342" name="Text Box 13"/>
          <p:cNvSpPr txBox="1">
            <a:spLocks noChangeArrowheads="1"/>
          </p:cNvSpPr>
          <p:nvPr/>
        </p:nvSpPr>
        <p:spPr bwMode="gray">
          <a:xfrm>
            <a:off x="950382" y="2457449"/>
            <a:ext cx="12065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90000" bIns="0">
            <a:spAutoFit/>
          </a:bodyPr>
          <a:lstStyle/>
          <a:p>
            <a:pPr algn="r" defTabSz="801688">
              <a:spcAft>
                <a:spcPct val="40000"/>
              </a:spcAft>
            </a:pPr>
            <a:r>
              <a:rPr lang="de-DE" sz="1600" noProof="1">
                <a:latin typeface="Calibri" pitchFamily="34" charset="0"/>
              </a:rPr>
              <a:t>Anforderung</a:t>
            </a:r>
          </a:p>
        </p:txBody>
      </p:sp>
      <p:sp>
        <p:nvSpPr>
          <p:cNvPr id="14343" name="Line 42"/>
          <p:cNvSpPr>
            <a:spLocks noChangeShapeType="1"/>
          </p:cNvSpPr>
          <p:nvPr/>
        </p:nvSpPr>
        <p:spPr bwMode="gray">
          <a:xfrm flipV="1">
            <a:off x="2156882" y="5170488"/>
            <a:ext cx="1704975" cy="0"/>
          </a:xfrm>
          <a:prstGeom prst="line">
            <a:avLst/>
          </a:prstGeom>
          <a:noFill/>
          <a:ln w="12700">
            <a:solidFill>
              <a:srgbClr val="969696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de-DE" dirty="0">
              <a:latin typeface="Calibri" pitchFamily="34" charset="0"/>
            </a:endParaRPr>
          </a:p>
        </p:txBody>
      </p:sp>
      <p:sp>
        <p:nvSpPr>
          <p:cNvPr id="14344" name="Line 42"/>
          <p:cNvSpPr>
            <a:spLocks noChangeShapeType="1"/>
          </p:cNvSpPr>
          <p:nvPr/>
        </p:nvSpPr>
        <p:spPr bwMode="gray">
          <a:xfrm flipH="1" flipV="1">
            <a:off x="5287431" y="5186363"/>
            <a:ext cx="1631950" cy="0"/>
          </a:xfrm>
          <a:prstGeom prst="line">
            <a:avLst/>
          </a:prstGeom>
          <a:noFill/>
          <a:ln w="12700">
            <a:solidFill>
              <a:srgbClr val="969696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de-DE" dirty="0">
              <a:latin typeface="Calibri" pitchFamily="34" charset="0"/>
            </a:endParaRPr>
          </a:p>
        </p:txBody>
      </p:sp>
      <p:sp>
        <p:nvSpPr>
          <p:cNvPr id="14345" name="Line 42"/>
          <p:cNvSpPr>
            <a:spLocks noChangeShapeType="1"/>
          </p:cNvSpPr>
          <p:nvPr/>
        </p:nvSpPr>
        <p:spPr bwMode="gray">
          <a:xfrm flipV="1">
            <a:off x="2156882" y="2579688"/>
            <a:ext cx="1311275" cy="0"/>
          </a:xfrm>
          <a:prstGeom prst="line">
            <a:avLst/>
          </a:prstGeom>
          <a:noFill/>
          <a:ln w="12700">
            <a:solidFill>
              <a:srgbClr val="969696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de-DE" dirty="0">
              <a:latin typeface="Calibri" pitchFamily="34" charset="0"/>
            </a:endParaRPr>
          </a:p>
        </p:txBody>
      </p:sp>
      <p:sp>
        <p:nvSpPr>
          <p:cNvPr id="14346" name="Line 42"/>
          <p:cNvSpPr>
            <a:spLocks noChangeShapeType="1"/>
          </p:cNvSpPr>
          <p:nvPr/>
        </p:nvSpPr>
        <p:spPr bwMode="gray">
          <a:xfrm flipH="1" flipV="1">
            <a:off x="5716057" y="2579688"/>
            <a:ext cx="1203325" cy="3175"/>
          </a:xfrm>
          <a:prstGeom prst="line">
            <a:avLst/>
          </a:prstGeom>
          <a:noFill/>
          <a:ln w="12700">
            <a:solidFill>
              <a:srgbClr val="969696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de-DE" dirty="0">
              <a:latin typeface="Calibri" pitchFamily="34" charset="0"/>
            </a:endParaRPr>
          </a:p>
        </p:txBody>
      </p:sp>
      <p:sp>
        <p:nvSpPr>
          <p:cNvPr id="14347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789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SQUARE</a:t>
            </a:r>
            <a:r>
              <a:rPr lang="de-DE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</a:t>
            </a:r>
          </a:p>
        </p:txBody>
      </p:sp>
      <p:grpSp>
        <p:nvGrpSpPr>
          <p:cNvPr id="4" name="Gruppieren 3"/>
          <p:cNvGrpSpPr/>
          <p:nvPr/>
        </p:nvGrpSpPr>
        <p:grpSpPr bwMode="gray">
          <a:xfrm>
            <a:off x="2461682" y="1557338"/>
            <a:ext cx="4225925" cy="4238625"/>
            <a:chOff x="2461682" y="1557338"/>
            <a:chExt cx="4225925" cy="4238625"/>
          </a:xfrm>
        </p:grpSpPr>
        <p:sp>
          <p:nvSpPr>
            <p:cNvPr id="14350" name="Rectangle 59"/>
            <p:cNvSpPr>
              <a:spLocks noChangeArrowheads="1"/>
            </p:cNvSpPr>
            <p:nvPr/>
          </p:nvSpPr>
          <p:spPr bwMode="gray">
            <a:xfrm rot="2700000">
              <a:off x="3072341" y="2176463"/>
              <a:ext cx="3000375" cy="3000375"/>
            </a:xfrm>
            <a:prstGeom prst="rect">
              <a:avLst/>
            </a:prstGeom>
            <a:gradFill rotWithShape="1">
              <a:gsLst>
                <a:gs pos="0">
                  <a:schemeClr val="accent1"/>
                </a:gs>
                <a:gs pos="50000">
                  <a:schemeClr val="accent1">
                    <a:lumMod val="75000"/>
                  </a:schemeClr>
                </a:gs>
                <a:gs pos="100000">
                  <a:schemeClr val="accent1"/>
                </a:gs>
              </a:gsLst>
              <a:lin ang="5400000" scaled="1"/>
            </a:gradFill>
            <a:ln w="9525" algn="ctr">
              <a:solidFill>
                <a:srgbClr val="969696"/>
              </a:solidFill>
              <a:miter lim="800000"/>
              <a:headEnd/>
              <a:tailEnd/>
            </a:ln>
            <a:effectLst>
              <a:outerShdw blurRad="190500" sx="101000" sy="101000" algn="ctr" rotWithShape="0">
                <a:prstClr val="black">
                  <a:alpha val="20000"/>
                </a:prstClr>
              </a:outerShdw>
            </a:effectLst>
          </p:spPr>
          <p:txBody>
            <a:bodyPr rot="10800000" vert="eaVert"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4351" name="Rectangle 60"/>
            <p:cNvSpPr>
              <a:spLocks noChangeArrowheads="1"/>
            </p:cNvSpPr>
            <p:nvPr/>
          </p:nvSpPr>
          <p:spPr bwMode="gray">
            <a:xfrm rot="2700000">
              <a:off x="3457045" y="2557463"/>
              <a:ext cx="2238375" cy="2238375"/>
            </a:xfrm>
            <a:prstGeom prst="rect">
              <a:avLst/>
            </a:prstGeom>
            <a:gradFill rotWithShape="1">
              <a:gsLst>
                <a:gs pos="0">
                  <a:srgbClr val="D7D7D7"/>
                </a:gs>
                <a:gs pos="100000">
                  <a:srgbClr val="AFAFAF"/>
                </a:gs>
              </a:gsLst>
              <a:lin ang="0" scaled="1"/>
            </a:gradFill>
            <a:ln w="9525" algn="ctr">
              <a:solidFill>
                <a:srgbClr val="969696"/>
              </a:solidFill>
              <a:miter lim="800000"/>
              <a:headEnd/>
              <a:tailEnd/>
            </a:ln>
            <a:effectLst>
              <a:outerShdw blurRad="190500" sx="101000" sy="101000" algn="ctr" rotWithShape="0">
                <a:prstClr val="black">
                  <a:alpha val="50000"/>
                </a:prstClr>
              </a:outerShdw>
            </a:effectLst>
          </p:spPr>
          <p:txBody>
            <a:bodyPr rot="10800000" vert="eaVert"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4352" name="Rectangle 61"/>
            <p:cNvSpPr>
              <a:spLocks noChangeArrowheads="1"/>
            </p:cNvSpPr>
            <p:nvPr/>
          </p:nvSpPr>
          <p:spPr bwMode="gray">
            <a:xfrm rot="2700000">
              <a:off x="3858682" y="2959100"/>
              <a:ext cx="1435100" cy="1435100"/>
            </a:xfrm>
            <a:prstGeom prst="rect">
              <a:avLst/>
            </a:prstGeom>
            <a:solidFill>
              <a:schemeClr val="accent1"/>
            </a:solidFill>
            <a:ln w="9525" algn="ctr">
              <a:solidFill>
                <a:srgbClr val="919191"/>
              </a:solidFill>
              <a:miter lim="800000"/>
              <a:headEnd/>
              <a:tailEnd/>
            </a:ln>
            <a:effectLst>
              <a:innerShdw blurRad="190500">
                <a:prstClr val="black">
                  <a:alpha val="50000"/>
                </a:prstClr>
              </a:innerShdw>
            </a:effectLst>
          </p:spPr>
          <p:txBody>
            <a:bodyPr rot="10800000" vert="eaVert"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grpSp>
          <p:nvGrpSpPr>
            <p:cNvPr id="2" name="Gruppieren 1"/>
            <p:cNvGrpSpPr/>
            <p:nvPr/>
          </p:nvGrpSpPr>
          <p:grpSpPr bwMode="gray">
            <a:xfrm>
              <a:off x="2461682" y="1557338"/>
              <a:ext cx="4225925" cy="4238625"/>
              <a:chOff x="2461682" y="1557338"/>
              <a:chExt cx="4225925" cy="4238625"/>
            </a:xfrm>
          </p:grpSpPr>
          <p:sp>
            <p:nvSpPr>
              <p:cNvPr id="14353" name="Line 8"/>
              <p:cNvSpPr>
                <a:spLocks noChangeShapeType="1"/>
              </p:cNvSpPr>
              <p:nvPr/>
            </p:nvSpPr>
            <p:spPr bwMode="gray">
              <a:xfrm>
                <a:off x="4576232" y="4683125"/>
                <a:ext cx="0" cy="1112838"/>
              </a:xfrm>
              <a:prstGeom prst="line">
                <a:avLst/>
              </a:prstGeom>
              <a:noFill/>
              <a:ln w="12700">
                <a:solidFill>
                  <a:srgbClr val="969696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14354" name="Line 9"/>
              <p:cNvSpPr>
                <a:spLocks noChangeShapeType="1"/>
              </p:cNvSpPr>
              <p:nvPr/>
            </p:nvSpPr>
            <p:spPr bwMode="gray">
              <a:xfrm flipH="1">
                <a:off x="4576232" y="1557338"/>
                <a:ext cx="0" cy="1103312"/>
              </a:xfrm>
              <a:prstGeom prst="line">
                <a:avLst/>
              </a:prstGeom>
              <a:noFill/>
              <a:ln w="12700">
                <a:solidFill>
                  <a:srgbClr val="969696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14355" name="Line 11"/>
              <p:cNvSpPr>
                <a:spLocks noChangeShapeType="1"/>
              </p:cNvSpPr>
              <p:nvPr/>
            </p:nvSpPr>
            <p:spPr bwMode="gray">
              <a:xfrm flipV="1">
                <a:off x="2461682" y="3676650"/>
                <a:ext cx="1101725" cy="4763"/>
              </a:xfrm>
              <a:prstGeom prst="line">
                <a:avLst/>
              </a:prstGeom>
              <a:noFill/>
              <a:ln w="12700">
                <a:solidFill>
                  <a:srgbClr val="969696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14356" name="Line 10"/>
              <p:cNvSpPr>
                <a:spLocks noChangeShapeType="1"/>
              </p:cNvSpPr>
              <p:nvPr/>
            </p:nvSpPr>
            <p:spPr bwMode="gray">
              <a:xfrm flipV="1">
                <a:off x="5587470" y="3675063"/>
                <a:ext cx="1100137" cy="1587"/>
              </a:xfrm>
              <a:prstGeom prst="line">
                <a:avLst/>
              </a:prstGeom>
              <a:noFill/>
              <a:ln w="12700">
                <a:solidFill>
                  <a:srgbClr val="969696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</p:grpSp>
      </p:grpSp>
      <p:grpSp>
        <p:nvGrpSpPr>
          <p:cNvPr id="14357" name="Group 23"/>
          <p:cNvGrpSpPr>
            <a:grpSpLocks/>
          </p:cNvGrpSpPr>
          <p:nvPr/>
        </p:nvGrpSpPr>
        <p:grpSpPr bwMode="gray">
          <a:xfrm>
            <a:off x="2720445" y="1711325"/>
            <a:ext cx="3873500" cy="3968750"/>
            <a:chOff x="1687" y="1078"/>
            <a:chExt cx="2440" cy="2500"/>
          </a:xfrm>
        </p:grpSpPr>
        <p:sp>
          <p:nvSpPr>
            <p:cNvPr id="14358" name="Text Box 19"/>
            <p:cNvSpPr txBox="1">
              <a:spLocks noChangeArrowheads="1"/>
            </p:cNvSpPr>
            <p:nvPr/>
          </p:nvSpPr>
          <p:spPr bwMode="gray">
            <a:xfrm>
              <a:off x="2344" y="2181"/>
              <a:ext cx="1026" cy="34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Verhandlungs</a:t>
              </a:r>
              <a:r>
                <a:rPr lang="de-DE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-</a:t>
              </a:r>
              <a:r>
                <a:rPr lang="de-DE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prozess </a:t>
              </a:r>
            </a:p>
          </p:txBody>
        </p:sp>
        <p:sp>
          <p:nvSpPr>
            <p:cNvPr id="14359" name="Text Box 19"/>
            <p:cNvSpPr txBox="1">
              <a:spLocks noChangeArrowheads="1"/>
            </p:cNvSpPr>
            <p:nvPr/>
          </p:nvSpPr>
          <p:spPr bwMode="gray">
            <a:xfrm rot="2735864">
              <a:off x="1596" y="2812"/>
              <a:ext cx="1358" cy="1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Leistung</a:t>
              </a:r>
            </a:p>
          </p:txBody>
        </p:sp>
        <p:sp>
          <p:nvSpPr>
            <p:cNvPr id="14360" name="Text Box 19"/>
            <p:cNvSpPr txBox="1">
              <a:spLocks noChangeArrowheads="1"/>
            </p:cNvSpPr>
            <p:nvPr/>
          </p:nvSpPr>
          <p:spPr bwMode="gray">
            <a:xfrm rot="18891236">
              <a:off x="1846" y="1864"/>
              <a:ext cx="1204" cy="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sz="900" b="1" noProof="1">
                  <a:solidFill>
                    <a:srgbClr val="000000"/>
                  </a:solidFill>
                  <a:latin typeface="Calibri" pitchFamily="34" charset="0"/>
                </a:rPr>
                <a:t>Was möchte die Gegenseite ?</a:t>
              </a:r>
            </a:p>
          </p:txBody>
        </p:sp>
        <p:sp>
          <p:nvSpPr>
            <p:cNvPr id="14361" name="Text Box 19"/>
            <p:cNvSpPr txBox="1">
              <a:spLocks noChangeArrowheads="1"/>
            </p:cNvSpPr>
            <p:nvPr/>
          </p:nvSpPr>
          <p:spPr bwMode="gray">
            <a:xfrm rot="18885447">
              <a:off x="2758" y="2680"/>
              <a:ext cx="1020" cy="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sz="900" b="1" noProof="1">
                  <a:solidFill>
                    <a:srgbClr val="000000"/>
                  </a:solidFill>
                  <a:latin typeface="Calibri" pitchFamily="34" charset="0"/>
                </a:rPr>
                <a:t>Was möchten wir ?</a:t>
              </a:r>
            </a:p>
          </p:txBody>
        </p:sp>
        <p:sp>
          <p:nvSpPr>
            <p:cNvPr id="14362" name="Text Box 19"/>
            <p:cNvSpPr txBox="1">
              <a:spLocks noChangeArrowheads="1"/>
            </p:cNvSpPr>
            <p:nvPr/>
          </p:nvSpPr>
          <p:spPr bwMode="gray">
            <a:xfrm rot="2695046">
              <a:off x="1855" y="2675"/>
              <a:ext cx="1177" cy="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sz="900" b="1" noProof="1">
                  <a:solidFill>
                    <a:srgbClr val="000000"/>
                  </a:solidFill>
                  <a:latin typeface="Calibri" pitchFamily="34" charset="0"/>
                </a:rPr>
                <a:t>Was muss die Gegenseite bieten ?</a:t>
              </a:r>
            </a:p>
          </p:txBody>
        </p:sp>
        <p:sp>
          <p:nvSpPr>
            <p:cNvPr id="14363" name="Text Box 19"/>
            <p:cNvSpPr txBox="1">
              <a:spLocks noChangeArrowheads="1"/>
            </p:cNvSpPr>
            <p:nvPr/>
          </p:nvSpPr>
          <p:spPr bwMode="gray">
            <a:xfrm rot="2690845">
              <a:off x="2764" y="1875"/>
              <a:ext cx="1026" cy="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sz="900" b="1" noProof="1">
                  <a:solidFill>
                    <a:srgbClr val="000000"/>
                  </a:solidFill>
                  <a:latin typeface="Calibri" pitchFamily="34" charset="0"/>
                </a:rPr>
                <a:t>Was müssen wir bieten?</a:t>
              </a:r>
            </a:p>
          </p:txBody>
        </p:sp>
        <p:sp>
          <p:nvSpPr>
            <p:cNvPr id="14364" name="Text Box 19"/>
            <p:cNvSpPr txBox="1">
              <a:spLocks noChangeArrowheads="1"/>
            </p:cNvSpPr>
            <p:nvPr/>
          </p:nvSpPr>
          <p:spPr bwMode="gray">
            <a:xfrm rot="18907635">
              <a:off x="1687" y="1631"/>
              <a:ext cx="1188" cy="1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Anforderung</a:t>
              </a:r>
            </a:p>
          </p:txBody>
        </p:sp>
        <p:sp>
          <p:nvSpPr>
            <p:cNvPr id="14365" name="Text Box 19"/>
            <p:cNvSpPr txBox="1">
              <a:spLocks noChangeArrowheads="1"/>
            </p:cNvSpPr>
            <p:nvPr/>
          </p:nvSpPr>
          <p:spPr bwMode="gray">
            <a:xfrm rot="18938900">
              <a:off x="2747" y="2814"/>
              <a:ext cx="1380" cy="1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Anforderung</a:t>
              </a:r>
            </a:p>
          </p:txBody>
        </p:sp>
        <p:sp>
          <p:nvSpPr>
            <p:cNvPr id="14366" name="Text Box 19"/>
            <p:cNvSpPr txBox="1">
              <a:spLocks noChangeArrowheads="1"/>
            </p:cNvSpPr>
            <p:nvPr/>
          </p:nvSpPr>
          <p:spPr bwMode="gray">
            <a:xfrm rot="2735864">
              <a:off x="2794" y="1634"/>
              <a:ext cx="1286" cy="1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Leistung</a:t>
              </a:r>
            </a:p>
          </p:txBody>
        </p:sp>
      </p:grpSp>
      <p:sp>
        <p:nvSpPr>
          <p:cNvPr id="33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COMB CHART@Oth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Ellipse 30"/>
          <p:cNvSpPr/>
          <p:nvPr/>
        </p:nvSpPr>
        <p:spPr bwMode="gray">
          <a:xfrm>
            <a:off x="507999" y="4795308"/>
            <a:ext cx="4035425" cy="477310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3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32" name="Ellipse 30"/>
          <p:cNvSpPr/>
          <p:nvPr/>
        </p:nvSpPr>
        <p:spPr bwMode="gray">
          <a:xfrm>
            <a:off x="4408487" y="5554134"/>
            <a:ext cx="4035425" cy="477310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3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5363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COMB</a:t>
            </a:r>
            <a:r>
              <a:rPr lang="de-DE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</a:t>
            </a:r>
          </a:p>
        </p:txBody>
      </p:sp>
      <p:grpSp>
        <p:nvGrpSpPr>
          <p:cNvPr id="15367" name="Group 9"/>
          <p:cNvGrpSpPr>
            <a:grpSpLocks/>
          </p:cNvGrpSpPr>
          <p:nvPr/>
        </p:nvGrpSpPr>
        <p:grpSpPr bwMode="gray">
          <a:xfrm>
            <a:off x="468313" y="2284413"/>
            <a:ext cx="4110037" cy="2749550"/>
            <a:chOff x="295" y="1439"/>
            <a:chExt cx="2589" cy="1732"/>
          </a:xfrm>
          <a:effectLst>
            <a:outerShdw blurRad="190500" sx="101000" sy="101000" algn="ctr" rotWithShape="0">
              <a:prstClr val="black">
                <a:alpha val="20000"/>
              </a:prstClr>
            </a:outerShdw>
          </a:effectLst>
        </p:grpSpPr>
        <p:sp>
          <p:nvSpPr>
            <p:cNvPr id="4" name="Sechseck 3"/>
            <p:cNvSpPr>
              <a:spLocks noChangeArrowheads="1"/>
            </p:cNvSpPr>
            <p:nvPr/>
          </p:nvSpPr>
          <p:spPr bwMode="gray">
            <a:xfrm>
              <a:off x="1096" y="1439"/>
              <a:ext cx="990" cy="853"/>
            </a:xfrm>
            <a:prstGeom prst="hexagon">
              <a:avLst>
                <a:gd name="adj" fmla="val 25012"/>
                <a:gd name="vf" fmla="val 115470"/>
              </a:avLst>
            </a:prstGeom>
            <a:gradFill>
              <a:gsLst>
                <a:gs pos="38000">
                  <a:srgbClr val="D7D7D7"/>
                </a:gs>
                <a:gs pos="95000">
                  <a:srgbClr val="AFAFAF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en-US" sz="1600" b="1" dirty="0">
                  <a:solidFill>
                    <a:srgbClr val="000000"/>
                  </a:solidFill>
                  <a:latin typeface="Calibri" pitchFamily="34" charset="0"/>
                </a:rPr>
                <a:t>This is a placeholder text. </a:t>
              </a:r>
            </a:p>
          </p:txBody>
        </p:sp>
        <p:sp>
          <p:nvSpPr>
            <p:cNvPr id="5" name="Sechseck 4"/>
            <p:cNvSpPr>
              <a:spLocks noChangeArrowheads="1"/>
            </p:cNvSpPr>
            <p:nvPr/>
          </p:nvSpPr>
          <p:spPr bwMode="gray">
            <a:xfrm>
              <a:off x="1096" y="2318"/>
              <a:ext cx="990" cy="853"/>
            </a:xfrm>
            <a:prstGeom prst="hexagon">
              <a:avLst>
                <a:gd name="adj" fmla="val 25012"/>
                <a:gd name="vf" fmla="val 115470"/>
              </a:avLst>
            </a:prstGeom>
            <a:gradFill>
              <a:gsLst>
                <a:gs pos="38000">
                  <a:srgbClr val="D7D7D7"/>
                </a:gs>
                <a:gs pos="95000">
                  <a:srgbClr val="AFAFAF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de-DE" sz="1600" b="1" noProof="1">
                  <a:solidFill>
                    <a:srgbClr val="000000"/>
                  </a:solidFill>
                  <a:latin typeface="Calibri" pitchFamily="34" charset="0"/>
                </a:rPr>
                <a:t>This is a placeholder text. </a:t>
              </a:r>
            </a:p>
          </p:txBody>
        </p:sp>
        <p:sp>
          <p:nvSpPr>
            <p:cNvPr id="6" name="Sechseck 5"/>
            <p:cNvSpPr>
              <a:spLocks noChangeArrowheads="1"/>
            </p:cNvSpPr>
            <p:nvPr/>
          </p:nvSpPr>
          <p:spPr bwMode="gray">
            <a:xfrm flipH="1">
              <a:off x="1894" y="1874"/>
              <a:ext cx="990" cy="853"/>
            </a:xfrm>
            <a:prstGeom prst="hexagon">
              <a:avLst>
                <a:gd name="adj" fmla="val 25012"/>
                <a:gd name="vf" fmla="val 115470"/>
              </a:avLst>
            </a:prstGeom>
            <a:gradFill>
              <a:gsLst>
                <a:gs pos="38000">
                  <a:srgbClr val="D7D7D7"/>
                </a:gs>
                <a:gs pos="95000">
                  <a:srgbClr val="AFAFAF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de-DE" sz="1600" b="1" noProof="1">
                  <a:solidFill>
                    <a:srgbClr val="000000"/>
                  </a:solidFill>
                  <a:latin typeface="Calibri" pitchFamily="34" charset="0"/>
                </a:rPr>
                <a:t>This is a placeholder text. </a:t>
              </a:r>
            </a:p>
          </p:txBody>
        </p:sp>
        <p:sp>
          <p:nvSpPr>
            <p:cNvPr id="7" name="Sechseck 6"/>
            <p:cNvSpPr>
              <a:spLocks noChangeArrowheads="1"/>
            </p:cNvSpPr>
            <p:nvPr/>
          </p:nvSpPr>
          <p:spPr bwMode="gray">
            <a:xfrm>
              <a:off x="295" y="1874"/>
              <a:ext cx="990" cy="853"/>
            </a:xfrm>
            <a:prstGeom prst="hexagon">
              <a:avLst>
                <a:gd name="adj" fmla="val 25012"/>
                <a:gd name="vf" fmla="val 115470"/>
              </a:avLst>
            </a:prstGeom>
            <a:gradFill>
              <a:gsLst>
                <a:gs pos="38000">
                  <a:srgbClr val="D7D7D7"/>
                </a:gs>
                <a:gs pos="95000">
                  <a:srgbClr val="AFAFAF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en-US" sz="1600" b="1" dirty="0">
                  <a:solidFill>
                    <a:srgbClr val="000000"/>
                  </a:solidFill>
                  <a:latin typeface="Calibri" pitchFamily="34" charset="0"/>
                </a:rPr>
                <a:t>This is a placeholder text. </a:t>
              </a:r>
            </a:p>
          </p:txBody>
        </p:sp>
      </p:grpSp>
      <p:grpSp>
        <p:nvGrpSpPr>
          <p:cNvPr id="15368" name="Group 14"/>
          <p:cNvGrpSpPr>
            <a:grpSpLocks/>
          </p:cNvGrpSpPr>
          <p:nvPr/>
        </p:nvGrpSpPr>
        <p:grpSpPr bwMode="gray">
          <a:xfrm>
            <a:off x="4368800" y="3043238"/>
            <a:ext cx="4110038" cy="2749550"/>
            <a:chOff x="2752" y="1917"/>
            <a:chExt cx="2589" cy="1732"/>
          </a:xfrm>
          <a:effectLst>
            <a:outerShdw blurRad="190500" sx="101000" sy="101000" algn="ctr" rotWithShape="0">
              <a:prstClr val="black">
                <a:alpha val="20000"/>
              </a:prstClr>
            </a:outerShdw>
          </a:effectLst>
        </p:grpSpPr>
        <p:sp>
          <p:nvSpPr>
            <p:cNvPr id="12" name="Sechseck 11"/>
            <p:cNvSpPr>
              <a:spLocks noChangeArrowheads="1"/>
            </p:cNvSpPr>
            <p:nvPr/>
          </p:nvSpPr>
          <p:spPr bwMode="gray">
            <a:xfrm>
              <a:off x="3553" y="1917"/>
              <a:ext cx="990" cy="853"/>
            </a:xfrm>
            <a:prstGeom prst="hexagon">
              <a:avLst>
                <a:gd name="adj" fmla="val 25012"/>
                <a:gd name="vf" fmla="val 115470"/>
              </a:avLst>
            </a:prstGeom>
            <a:gradFill>
              <a:gsLst>
                <a:gs pos="38000">
                  <a:schemeClr val="accent1">
                    <a:lumMod val="60000"/>
                    <a:lumOff val="40000"/>
                  </a:schemeClr>
                </a:gs>
                <a:gs pos="95000">
                  <a:schemeClr val="accent1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en-US" sz="1600" b="1" dirty="0" smtClean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This is a placeholder text.</a:t>
              </a:r>
              <a:endParaRPr lang="en-US" sz="1600" b="1" dirty="0">
                <a:solidFill>
                  <a:srgbClr val="FFFFFF"/>
                </a:solidFill>
                <a:effectLst>
                  <a:outerShdw blurRad="190500" algn="ctr" rotWithShape="0">
                    <a:prstClr val="black">
                      <a:alpha val="50000"/>
                    </a:prstClr>
                  </a:outerShdw>
                </a:effectLst>
                <a:latin typeface="Calibri" pitchFamily="34" charset="0"/>
              </a:endParaRPr>
            </a:p>
          </p:txBody>
        </p:sp>
        <p:sp>
          <p:nvSpPr>
            <p:cNvPr id="13" name="Sechseck 12"/>
            <p:cNvSpPr>
              <a:spLocks noChangeArrowheads="1"/>
            </p:cNvSpPr>
            <p:nvPr/>
          </p:nvSpPr>
          <p:spPr bwMode="gray">
            <a:xfrm>
              <a:off x="3553" y="2796"/>
              <a:ext cx="990" cy="853"/>
            </a:xfrm>
            <a:prstGeom prst="hexagon">
              <a:avLst>
                <a:gd name="adj" fmla="val 25012"/>
                <a:gd name="vf" fmla="val 115470"/>
              </a:avLst>
            </a:prstGeom>
            <a:gradFill>
              <a:gsLst>
                <a:gs pos="38000">
                  <a:schemeClr val="accent1">
                    <a:lumMod val="60000"/>
                    <a:lumOff val="40000"/>
                  </a:schemeClr>
                </a:gs>
                <a:gs pos="95000">
                  <a:schemeClr val="accent1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en-US" sz="1600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This is a placeholder text.</a:t>
              </a:r>
            </a:p>
          </p:txBody>
        </p:sp>
        <p:sp>
          <p:nvSpPr>
            <p:cNvPr id="14" name="Sechseck 13"/>
            <p:cNvSpPr>
              <a:spLocks noChangeArrowheads="1"/>
            </p:cNvSpPr>
            <p:nvPr/>
          </p:nvSpPr>
          <p:spPr bwMode="gray">
            <a:xfrm flipH="1">
              <a:off x="4351" y="2352"/>
              <a:ext cx="990" cy="853"/>
            </a:xfrm>
            <a:prstGeom prst="hexagon">
              <a:avLst>
                <a:gd name="adj" fmla="val 25012"/>
                <a:gd name="vf" fmla="val 115470"/>
              </a:avLst>
            </a:prstGeom>
            <a:gradFill>
              <a:gsLst>
                <a:gs pos="38000">
                  <a:schemeClr val="accent1">
                    <a:lumMod val="60000"/>
                    <a:lumOff val="40000"/>
                  </a:schemeClr>
                </a:gs>
                <a:gs pos="95000">
                  <a:schemeClr val="accent1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en-US" sz="1600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This is a </a:t>
              </a:r>
              <a:r>
                <a:rPr lang="en-US" sz="1600" b="1" dirty="0" smtClean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placeholder </a:t>
              </a:r>
              <a:r>
                <a:rPr lang="en-US" sz="1600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text.</a:t>
              </a:r>
            </a:p>
          </p:txBody>
        </p:sp>
        <p:sp>
          <p:nvSpPr>
            <p:cNvPr id="15" name="Sechseck 14"/>
            <p:cNvSpPr>
              <a:spLocks noChangeArrowheads="1"/>
            </p:cNvSpPr>
            <p:nvPr/>
          </p:nvSpPr>
          <p:spPr bwMode="gray">
            <a:xfrm>
              <a:off x="2752" y="2352"/>
              <a:ext cx="990" cy="853"/>
            </a:xfrm>
            <a:prstGeom prst="hexagon">
              <a:avLst>
                <a:gd name="adj" fmla="val 25012"/>
                <a:gd name="vf" fmla="val 115470"/>
              </a:avLst>
            </a:prstGeom>
            <a:gradFill>
              <a:gsLst>
                <a:gs pos="38000">
                  <a:schemeClr val="accent1">
                    <a:lumMod val="60000"/>
                    <a:lumOff val="40000"/>
                  </a:schemeClr>
                </a:gs>
                <a:gs pos="95000">
                  <a:schemeClr val="accent1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0" tIns="0" rIns="0" bIns="0" anchor="ctr"/>
            <a:lstStyle/>
            <a:p>
              <a:pPr algn="ctr" defTabSz="801688" eaLnBrk="0" hangingPunct="0"/>
              <a:r>
                <a:rPr lang="en-US" sz="1600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This is a placeholder text.</a:t>
              </a:r>
            </a:p>
          </p:txBody>
        </p:sp>
      </p:grpSp>
      <p:sp>
        <p:nvSpPr>
          <p:cNvPr id="15369" name="Text Box 19"/>
          <p:cNvSpPr txBox="1">
            <a:spLocks noChangeArrowheads="1"/>
          </p:cNvSpPr>
          <p:nvPr/>
        </p:nvSpPr>
        <p:spPr bwMode="gray">
          <a:xfrm>
            <a:off x="5202236" y="2605088"/>
            <a:ext cx="24479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de-DE" sz="1600" noProof="1">
                <a:latin typeface="Calibri" pitchFamily="34" charset="0"/>
              </a:rPr>
              <a:t>This is a placeholder text. </a:t>
            </a:r>
          </a:p>
        </p:txBody>
      </p:sp>
      <p:sp>
        <p:nvSpPr>
          <p:cNvPr id="15370" name="Text Box 19"/>
          <p:cNvSpPr txBox="1">
            <a:spLocks noChangeArrowheads="1"/>
          </p:cNvSpPr>
          <p:nvPr/>
        </p:nvSpPr>
        <p:spPr bwMode="gray">
          <a:xfrm>
            <a:off x="1301748" y="5238750"/>
            <a:ext cx="24479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de-DE" sz="1600" noProof="1">
                <a:latin typeface="Calibri" pitchFamily="34" charset="0"/>
              </a:rPr>
              <a:t>This is a placeholder text. </a:t>
            </a:r>
          </a:p>
        </p:txBody>
      </p:sp>
      <p:sp>
        <p:nvSpPr>
          <p:cNvPr id="31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 name="FILL LEVEL CHART@Oth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Ellipse 30"/>
          <p:cNvSpPr/>
          <p:nvPr/>
        </p:nvSpPr>
        <p:spPr bwMode="gray">
          <a:xfrm>
            <a:off x="6633105" y="4490898"/>
            <a:ext cx="2223028" cy="442686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3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45" name="Ellipse 30"/>
          <p:cNvSpPr/>
          <p:nvPr/>
        </p:nvSpPr>
        <p:spPr bwMode="gray">
          <a:xfrm>
            <a:off x="4675718" y="4490898"/>
            <a:ext cx="2223028" cy="442686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3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46" name="Ellipse 30"/>
          <p:cNvSpPr/>
          <p:nvPr/>
        </p:nvSpPr>
        <p:spPr bwMode="gray">
          <a:xfrm>
            <a:off x="2261130" y="4490898"/>
            <a:ext cx="2223028" cy="442686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3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48" name="Ellipse 30"/>
          <p:cNvSpPr/>
          <p:nvPr/>
        </p:nvSpPr>
        <p:spPr bwMode="gray">
          <a:xfrm>
            <a:off x="346605" y="4490898"/>
            <a:ext cx="2223028" cy="442686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3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6387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FILL LEVEL</a:t>
            </a:r>
            <a:r>
              <a:rPr lang="de-DE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</a:t>
            </a:r>
          </a:p>
        </p:txBody>
      </p:sp>
      <p:sp>
        <p:nvSpPr>
          <p:cNvPr id="16389" name="Text Box 19"/>
          <p:cNvSpPr txBox="1">
            <a:spLocks noChangeArrowheads="1"/>
          </p:cNvSpPr>
          <p:nvPr/>
        </p:nvSpPr>
        <p:spPr bwMode="gray">
          <a:xfrm>
            <a:off x="323850" y="1558925"/>
            <a:ext cx="4160308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de-DE" sz="2400" b="1" noProof="1">
                <a:latin typeface="Calibri" pitchFamily="34" charset="0"/>
              </a:rPr>
              <a:t>Option A</a:t>
            </a:r>
          </a:p>
        </p:txBody>
      </p:sp>
      <p:sp>
        <p:nvSpPr>
          <p:cNvPr id="16390" name="Text Box 19"/>
          <p:cNvSpPr txBox="1">
            <a:spLocks noChangeArrowheads="1"/>
          </p:cNvSpPr>
          <p:nvPr/>
        </p:nvSpPr>
        <p:spPr bwMode="gray">
          <a:xfrm>
            <a:off x="4643431" y="1558925"/>
            <a:ext cx="4176419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de-DE" sz="2400" b="1" noProof="1">
                <a:latin typeface="Calibri" pitchFamily="34" charset="0"/>
              </a:rPr>
              <a:t>Option B</a:t>
            </a:r>
          </a:p>
        </p:txBody>
      </p:sp>
      <p:sp>
        <p:nvSpPr>
          <p:cNvPr id="16391" name="Text Box 19"/>
          <p:cNvSpPr txBox="1">
            <a:spLocks noChangeArrowheads="1"/>
          </p:cNvSpPr>
          <p:nvPr/>
        </p:nvSpPr>
        <p:spPr bwMode="gray">
          <a:xfrm>
            <a:off x="2908300" y="2435225"/>
            <a:ext cx="941388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de-DE" sz="1600" noProof="1">
                <a:latin typeface="Calibri" pitchFamily="34" charset="0"/>
              </a:rPr>
              <a:t>percelved</a:t>
            </a:r>
            <a:br>
              <a:rPr lang="de-DE" sz="1600" noProof="1">
                <a:latin typeface="Calibri" pitchFamily="34" charset="0"/>
              </a:rPr>
            </a:br>
            <a:r>
              <a:rPr lang="de-DE" sz="1600" noProof="1">
                <a:latin typeface="Calibri" pitchFamily="34" charset="0"/>
              </a:rPr>
              <a:t>content </a:t>
            </a:r>
          </a:p>
        </p:txBody>
      </p:sp>
      <p:sp>
        <p:nvSpPr>
          <p:cNvPr id="16392" name="Text Box 19"/>
          <p:cNvSpPr txBox="1">
            <a:spLocks noChangeArrowheads="1"/>
          </p:cNvSpPr>
          <p:nvPr/>
        </p:nvSpPr>
        <p:spPr bwMode="gray">
          <a:xfrm>
            <a:off x="5368925" y="2435225"/>
            <a:ext cx="792163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de-DE" sz="1600" noProof="1">
                <a:latin typeface="Calibri" pitchFamily="34" charset="0"/>
              </a:rPr>
              <a:t>actual </a:t>
            </a:r>
            <a:br>
              <a:rPr lang="de-DE" sz="1600" noProof="1">
                <a:latin typeface="Calibri" pitchFamily="34" charset="0"/>
              </a:rPr>
            </a:br>
            <a:r>
              <a:rPr lang="de-DE" sz="1600" noProof="1">
                <a:latin typeface="Calibri" pitchFamily="34" charset="0"/>
              </a:rPr>
              <a:t>content </a:t>
            </a:r>
          </a:p>
        </p:txBody>
      </p:sp>
      <p:sp>
        <p:nvSpPr>
          <p:cNvPr id="16393" name="Text Box 19"/>
          <p:cNvSpPr txBox="1">
            <a:spLocks noChangeArrowheads="1"/>
          </p:cNvSpPr>
          <p:nvPr/>
        </p:nvSpPr>
        <p:spPr bwMode="gray">
          <a:xfrm>
            <a:off x="7281863" y="2435225"/>
            <a:ext cx="941387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de-DE" sz="1600" noProof="1">
                <a:latin typeface="Calibri" pitchFamily="34" charset="0"/>
              </a:rPr>
              <a:t>percelved</a:t>
            </a:r>
            <a:br>
              <a:rPr lang="de-DE" sz="1600" noProof="1">
                <a:latin typeface="Calibri" pitchFamily="34" charset="0"/>
              </a:rPr>
            </a:br>
            <a:r>
              <a:rPr lang="de-DE" sz="1600" noProof="1">
                <a:latin typeface="Calibri" pitchFamily="34" charset="0"/>
              </a:rPr>
              <a:t>content </a:t>
            </a:r>
          </a:p>
        </p:txBody>
      </p:sp>
      <p:grpSp>
        <p:nvGrpSpPr>
          <p:cNvPr id="16422" name="Group 232"/>
          <p:cNvGrpSpPr>
            <a:grpSpLocks/>
          </p:cNvGrpSpPr>
          <p:nvPr/>
        </p:nvGrpSpPr>
        <p:grpSpPr bwMode="gray">
          <a:xfrm>
            <a:off x="711200" y="3144837"/>
            <a:ext cx="1512888" cy="1738892"/>
            <a:chOff x="2699" y="1389"/>
            <a:chExt cx="891" cy="1024"/>
          </a:xfrm>
        </p:grpSpPr>
        <p:sp>
          <p:nvSpPr>
            <p:cNvPr id="16424" name="Oval 233"/>
            <p:cNvSpPr>
              <a:spLocks noChangeArrowheads="1"/>
            </p:cNvSpPr>
            <p:nvPr/>
          </p:nvSpPr>
          <p:spPr bwMode="gray">
            <a:xfrm>
              <a:off x="2699" y="1389"/>
              <a:ext cx="891" cy="111"/>
            </a:xfrm>
            <a:prstGeom prst="ellipse">
              <a:avLst/>
            </a:prstGeom>
            <a:gradFill rotWithShape="1">
              <a:gsLst>
                <a:gs pos="0">
                  <a:srgbClr val="C0C0C0"/>
                </a:gs>
                <a:gs pos="50000">
                  <a:srgbClr val="EEEEEE"/>
                </a:gs>
                <a:gs pos="100000">
                  <a:srgbClr val="C0C0C0"/>
                </a:gs>
              </a:gsLst>
              <a:lin ang="0" scaled="1"/>
            </a:gradFill>
            <a:ln w="9525" algn="ctr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25" name="Freeform 234"/>
            <p:cNvSpPr>
              <a:spLocks/>
            </p:cNvSpPr>
            <p:nvPr/>
          </p:nvSpPr>
          <p:spPr bwMode="gray">
            <a:xfrm>
              <a:off x="2813" y="1870"/>
              <a:ext cx="664" cy="447"/>
            </a:xfrm>
            <a:custGeom>
              <a:avLst/>
              <a:gdLst>
                <a:gd name="T0" fmla="*/ 490 w 636"/>
                <a:gd name="T1" fmla="*/ 61 h 427"/>
                <a:gd name="T2" fmla="*/ 0 w 636"/>
                <a:gd name="T3" fmla="*/ 0 h 427"/>
                <a:gd name="T4" fmla="*/ 56 w 636"/>
                <a:gd name="T5" fmla="*/ 214 h 427"/>
                <a:gd name="T6" fmla="*/ 57 w 636"/>
                <a:gd name="T7" fmla="*/ 216 h 427"/>
                <a:gd name="T8" fmla="*/ 165 w 636"/>
                <a:gd name="T9" fmla="*/ 636 h 427"/>
                <a:gd name="T10" fmla="*/ 490 w 636"/>
                <a:gd name="T11" fmla="*/ 675 h 427"/>
                <a:gd name="T12" fmla="*/ 811 w 636"/>
                <a:gd name="T13" fmla="*/ 636 h 427"/>
                <a:gd name="T14" fmla="*/ 811 w 636"/>
                <a:gd name="T15" fmla="*/ 636 h 427"/>
                <a:gd name="T16" fmla="*/ 811 w 636"/>
                <a:gd name="T17" fmla="*/ 636 h 427"/>
                <a:gd name="T18" fmla="*/ 922 w 636"/>
                <a:gd name="T19" fmla="*/ 216 h 427"/>
                <a:gd name="T20" fmla="*/ 922 w 636"/>
                <a:gd name="T21" fmla="*/ 214 h 427"/>
                <a:gd name="T22" fmla="*/ 979 w 636"/>
                <a:gd name="T23" fmla="*/ 0 h 427"/>
                <a:gd name="T24" fmla="*/ 490 w 636"/>
                <a:gd name="T25" fmla="*/ 61 h 427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w 636"/>
                <a:gd name="T40" fmla="*/ 0 h 427"/>
                <a:gd name="T41" fmla="*/ 636 w 636"/>
                <a:gd name="T42" fmla="*/ 427 h 427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T39" t="T40" r="T41" b="T42"/>
              <a:pathLst>
                <a:path w="636" h="427">
                  <a:moveTo>
                    <a:pt x="318" y="39"/>
                  </a:moveTo>
                  <a:cubicBezTo>
                    <a:pt x="149" y="39"/>
                    <a:pt x="10" y="21"/>
                    <a:pt x="0" y="0"/>
                  </a:cubicBezTo>
                  <a:cubicBezTo>
                    <a:pt x="36" y="135"/>
                    <a:pt x="36" y="135"/>
                    <a:pt x="36" y="135"/>
                  </a:cubicBezTo>
                  <a:cubicBezTo>
                    <a:pt x="37" y="137"/>
                    <a:pt x="37" y="137"/>
                    <a:pt x="37" y="137"/>
                  </a:cubicBezTo>
                  <a:cubicBezTo>
                    <a:pt x="107" y="401"/>
                    <a:pt x="107" y="401"/>
                    <a:pt x="107" y="401"/>
                  </a:cubicBezTo>
                  <a:cubicBezTo>
                    <a:pt x="107" y="415"/>
                    <a:pt x="202" y="427"/>
                    <a:pt x="318" y="427"/>
                  </a:cubicBezTo>
                  <a:cubicBezTo>
                    <a:pt x="434" y="427"/>
                    <a:pt x="527" y="415"/>
                    <a:pt x="528" y="401"/>
                  </a:cubicBezTo>
                  <a:cubicBezTo>
                    <a:pt x="528" y="401"/>
                    <a:pt x="528" y="401"/>
                    <a:pt x="528" y="401"/>
                  </a:cubicBezTo>
                  <a:cubicBezTo>
                    <a:pt x="528" y="401"/>
                    <a:pt x="528" y="401"/>
                    <a:pt x="528" y="401"/>
                  </a:cubicBezTo>
                  <a:cubicBezTo>
                    <a:pt x="599" y="137"/>
                    <a:pt x="599" y="137"/>
                    <a:pt x="599" y="137"/>
                  </a:cubicBezTo>
                  <a:cubicBezTo>
                    <a:pt x="599" y="135"/>
                    <a:pt x="599" y="135"/>
                    <a:pt x="599" y="135"/>
                  </a:cubicBezTo>
                  <a:cubicBezTo>
                    <a:pt x="636" y="0"/>
                    <a:pt x="636" y="0"/>
                    <a:pt x="636" y="0"/>
                  </a:cubicBezTo>
                  <a:cubicBezTo>
                    <a:pt x="625" y="21"/>
                    <a:pt x="487" y="39"/>
                    <a:pt x="318" y="39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50000">
                  <a:schemeClr val="accent1"/>
                </a:gs>
                <a:gs pos="100000">
                  <a:schemeClr val="accent1">
                    <a:lumMod val="75000"/>
                  </a:schemeClr>
                </a:gs>
              </a:gsLst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26" name="Freeform 235"/>
            <p:cNvSpPr>
              <a:spLocks/>
            </p:cNvSpPr>
            <p:nvPr/>
          </p:nvSpPr>
          <p:spPr bwMode="gray">
            <a:xfrm>
              <a:off x="2700" y="1447"/>
              <a:ext cx="890" cy="464"/>
            </a:xfrm>
            <a:custGeom>
              <a:avLst/>
              <a:gdLst>
                <a:gd name="T0" fmla="*/ 661 w 852"/>
                <a:gd name="T1" fmla="*/ 79 h 443"/>
                <a:gd name="T2" fmla="*/ 0 w 852"/>
                <a:gd name="T3" fmla="*/ 0 h 443"/>
                <a:gd name="T4" fmla="*/ 111 w 852"/>
                <a:gd name="T5" fmla="*/ 427 h 443"/>
                <a:gd name="T6" fmla="*/ 113 w 852"/>
                <a:gd name="T7" fmla="*/ 430 h 443"/>
                <a:gd name="T8" fmla="*/ 165 w 852"/>
                <a:gd name="T9" fmla="*/ 638 h 443"/>
                <a:gd name="T10" fmla="*/ 167 w 852"/>
                <a:gd name="T11" fmla="*/ 641 h 443"/>
                <a:gd name="T12" fmla="*/ 661 w 852"/>
                <a:gd name="T13" fmla="*/ 703 h 443"/>
                <a:gd name="T14" fmla="*/ 1151 w 852"/>
                <a:gd name="T15" fmla="*/ 641 h 443"/>
                <a:gd name="T16" fmla="*/ 1151 w 852"/>
                <a:gd name="T17" fmla="*/ 638 h 443"/>
                <a:gd name="T18" fmla="*/ 1204 w 852"/>
                <a:gd name="T19" fmla="*/ 430 h 443"/>
                <a:gd name="T20" fmla="*/ 1204 w 852"/>
                <a:gd name="T21" fmla="*/ 427 h 443"/>
                <a:gd name="T22" fmla="*/ 1317 w 852"/>
                <a:gd name="T23" fmla="*/ 0 h 443"/>
                <a:gd name="T24" fmla="*/ 661 w 852"/>
                <a:gd name="T25" fmla="*/ 79 h 443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w 852"/>
                <a:gd name="T40" fmla="*/ 0 h 443"/>
                <a:gd name="T41" fmla="*/ 852 w 852"/>
                <a:gd name="T42" fmla="*/ 443 h 443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T39" t="T40" r="T41" b="T42"/>
              <a:pathLst>
                <a:path w="852" h="443">
                  <a:moveTo>
                    <a:pt x="426" y="50"/>
                  </a:moveTo>
                  <a:cubicBezTo>
                    <a:pt x="199" y="50"/>
                    <a:pt x="14" y="28"/>
                    <a:pt x="0" y="0"/>
                  </a:cubicBezTo>
                  <a:cubicBezTo>
                    <a:pt x="72" y="269"/>
                    <a:pt x="72" y="269"/>
                    <a:pt x="72" y="269"/>
                  </a:cubicBezTo>
                  <a:cubicBezTo>
                    <a:pt x="73" y="271"/>
                    <a:pt x="73" y="271"/>
                    <a:pt x="73" y="271"/>
                  </a:cubicBezTo>
                  <a:cubicBezTo>
                    <a:pt x="107" y="401"/>
                    <a:pt x="107" y="401"/>
                    <a:pt x="107" y="401"/>
                  </a:cubicBezTo>
                  <a:cubicBezTo>
                    <a:pt x="108" y="404"/>
                    <a:pt x="108" y="404"/>
                    <a:pt x="108" y="404"/>
                  </a:cubicBezTo>
                  <a:cubicBezTo>
                    <a:pt x="118" y="425"/>
                    <a:pt x="257" y="443"/>
                    <a:pt x="426" y="443"/>
                  </a:cubicBezTo>
                  <a:cubicBezTo>
                    <a:pt x="595" y="443"/>
                    <a:pt x="733" y="425"/>
                    <a:pt x="744" y="404"/>
                  </a:cubicBezTo>
                  <a:cubicBezTo>
                    <a:pt x="744" y="401"/>
                    <a:pt x="744" y="401"/>
                    <a:pt x="744" y="401"/>
                  </a:cubicBezTo>
                  <a:cubicBezTo>
                    <a:pt x="779" y="271"/>
                    <a:pt x="779" y="271"/>
                    <a:pt x="779" y="271"/>
                  </a:cubicBezTo>
                  <a:cubicBezTo>
                    <a:pt x="779" y="269"/>
                    <a:pt x="779" y="269"/>
                    <a:pt x="779" y="269"/>
                  </a:cubicBezTo>
                  <a:cubicBezTo>
                    <a:pt x="852" y="0"/>
                    <a:pt x="852" y="0"/>
                    <a:pt x="852" y="0"/>
                  </a:cubicBezTo>
                  <a:cubicBezTo>
                    <a:pt x="837" y="28"/>
                    <a:pt x="652" y="50"/>
                    <a:pt x="426" y="50"/>
                  </a:cubicBezTo>
                  <a:close/>
                </a:path>
              </a:pathLst>
            </a:custGeom>
            <a:gradFill rotWithShape="1">
              <a:gsLst>
                <a:gs pos="0">
                  <a:srgbClr val="C0C0C0"/>
                </a:gs>
                <a:gs pos="50000">
                  <a:srgbClr val="EEEEEE"/>
                </a:gs>
                <a:gs pos="100000">
                  <a:srgbClr val="C0C0C0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27" name="Freeform 236"/>
            <p:cNvSpPr>
              <a:spLocks/>
            </p:cNvSpPr>
            <p:nvPr/>
          </p:nvSpPr>
          <p:spPr bwMode="gray">
            <a:xfrm>
              <a:off x="2812" y="1826"/>
              <a:ext cx="665" cy="88"/>
            </a:xfrm>
            <a:custGeom>
              <a:avLst/>
              <a:gdLst>
                <a:gd name="T0" fmla="*/ 491 w 637"/>
                <a:gd name="T1" fmla="*/ 0 h 84"/>
                <a:gd name="T2" fmla="*/ 0 w 637"/>
                <a:gd name="T3" fmla="*/ 66 h 84"/>
                <a:gd name="T4" fmla="*/ 1 w 637"/>
                <a:gd name="T5" fmla="*/ 71 h 84"/>
                <a:gd name="T6" fmla="*/ 491 w 637"/>
                <a:gd name="T7" fmla="*/ 134 h 84"/>
                <a:gd name="T8" fmla="*/ 980 w 637"/>
                <a:gd name="T9" fmla="*/ 71 h 84"/>
                <a:gd name="T10" fmla="*/ 980 w 637"/>
                <a:gd name="T11" fmla="*/ 66 h 84"/>
                <a:gd name="T12" fmla="*/ 491 w 637"/>
                <a:gd name="T13" fmla="*/ 0 h 84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637"/>
                <a:gd name="T22" fmla="*/ 0 h 84"/>
                <a:gd name="T23" fmla="*/ 637 w 637"/>
                <a:gd name="T24" fmla="*/ 84 h 84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637" h="84">
                  <a:moveTo>
                    <a:pt x="319" y="0"/>
                  </a:moveTo>
                  <a:cubicBezTo>
                    <a:pt x="143" y="0"/>
                    <a:pt x="0" y="19"/>
                    <a:pt x="0" y="42"/>
                  </a:cubicBezTo>
                  <a:cubicBezTo>
                    <a:pt x="1" y="45"/>
                    <a:pt x="1" y="45"/>
                    <a:pt x="1" y="45"/>
                  </a:cubicBezTo>
                  <a:cubicBezTo>
                    <a:pt x="11" y="66"/>
                    <a:pt x="150" y="84"/>
                    <a:pt x="319" y="84"/>
                  </a:cubicBezTo>
                  <a:cubicBezTo>
                    <a:pt x="488" y="84"/>
                    <a:pt x="626" y="66"/>
                    <a:pt x="637" y="45"/>
                  </a:cubicBezTo>
                  <a:cubicBezTo>
                    <a:pt x="637" y="42"/>
                    <a:pt x="637" y="42"/>
                    <a:pt x="637" y="42"/>
                  </a:cubicBezTo>
                  <a:cubicBezTo>
                    <a:pt x="637" y="19"/>
                    <a:pt x="495" y="0"/>
                    <a:pt x="319" y="0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>
                    <a:lumMod val="50000"/>
                  </a:schemeClr>
                </a:gs>
                <a:gs pos="5000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pic>
          <p:nvPicPr>
            <p:cNvPr id="16428" name="Picture 237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gray">
            <a:xfrm>
              <a:off x="2729" y="1468"/>
              <a:ext cx="297" cy="94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grpSp>
        <p:nvGrpSpPr>
          <p:cNvPr id="16415" name="Group 238"/>
          <p:cNvGrpSpPr>
            <a:grpSpLocks/>
          </p:cNvGrpSpPr>
          <p:nvPr/>
        </p:nvGrpSpPr>
        <p:grpSpPr bwMode="gray">
          <a:xfrm>
            <a:off x="6988175" y="3144836"/>
            <a:ext cx="1512888" cy="1738980"/>
            <a:chOff x="2699" y="1389"/>
            <a:chExt cx="891" cy="1024"/>
          </a:xfrm>
        </p:grpSpPr>
        <p:sp>
          <p:nvSpPr>
            <p:cNvPr id="16417" name="Oval 239"/>
            <p:cNvSpPr>
              <a:spLocks noChangeArrowheads="1"/>
            </p:cNvSpPr>
            <p:nvPr/>
          </p:nvSpPr>
          <p:spPr bwMode="gray">
            <a:xfrm>
              <a:off x="2699" y="1389"/>
              <a:ext cx="891" cy="111"/>
            </a:xfrm>
            <a:prstGeom prst="ellipse">
              <a:avLst/>
            </a:prstGeom>
            <a:gradFill rotWithShape="1">
              <a:gsLst>
                <a:gs pos="0">
                  <a:srgbClr val="C0C0C0"/>
                </a:gs>
                <a:gs pos="50000">
                  <a:srgbClr val="EEEEEE"/>
                </a:gs>
                <a:gs pos="100000">
                  <a:srgbClr val="C0C0C0"/>
                </a:gs>
              </a:gsLst>
              <a:lin ang="0" scaled="1"/>
            </a:gradFill>
            <a:ln w="9525" algn="ctr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18" name="Freeform 240"/>
            <p:cNvSpPr>
              <a:spLocks/>
            </p:cNvSpPr>
            <p:nvPr/>
          </p:nvSpPr>
          <p:spPr bwMode="gray">
            <a:xfrm>
              <a:off x="2813" y="1870"/>
              <a:ext cx="664" cy="447"/>
            </a:xfrm>
            <a:custGeom>
              <a:avLst/>
              <a:gdLst>
                <a:gd name="T0" fmla="*/ 490 w 636"/>
                <a:gd name="T1" fmla="*/ 61 h 427"/>
                <a:gd name="T2" fmla="*/ 0 w 636"/>
                <a:gd name="T3" fmla="*/ 0 h 427"/>
                <a:gd name="T4" fmla="*/ 56 w 636"/>
                <a:gd name="T5" fmla="*/ 214 h 427"/>
                <a:gd name="T6" fmla="*/ 57 w 636"/>
                <a:gd name="T7" fmla="*/ 216 h 427"/>
                <a:gd name="T8" fmla="*/ 165 w 636"/>
                <a:gd name="T9" fmla="*/ 636 h 427"/>
                <a:gd name="T10" fmla="*/ 490 w 636"/>
                <a:gd name="T11" fmla="*/ 675 h 427"/>
                <a:gd name="T12" fmla="*/ 811 w 636"/>
                <a:gd name="T13" fmla="*/ 636 h 427"/>
                <a:gd name="T14" fmla="*/ 811 w 636"/>
                <a:gd name="T15" fmla="*/ 636 h 427"/>
                <a:gd name="T16" fmla="*/ 811 w 636"/>
                <a:gd name="T17" fmla="*/ 636 h 427"/>
                <a:gd name="T18" fmla="*/ 922 w 636"/>
                <a:gd name="T19" fmla="*/ 216 h 427"/>
                <a:gd name="T20" fmla="*/ 922 w 636"/>
                <a:gd name="T21" fmla="*/ 214 h 427"/>
                <a:gd name="T22" fmla="*/ 979 w 636"/>
                <a:gd name="T23" fmla="*/ 0 h 427"/>
                <a:gd name="T24" fmla="*/ 490 w 636"/>
                <a:gd name="T25" fmla="*/ 61 h 427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w 636"/>
                <a:gd name="T40" fmla="*/ 0 h 427"/>
                <a:gd name="T41" fmla="*/ 636 w 636"/>
                <a:gd name="T42" fmla="*/ 427 h 427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T39" t="T40" r="T41" b="T42"/>
              <a:pathLst>
                <a:path w="636" h="427">
                  <a:moveTo>
                    <a:pt x="318" y="39"/>
                  </a:moveTo>
                  <a:cubicBezTo>
                    <a:pt x="149" y="39"/>
                    <a:pt x="10" y="21"/>
                    <a:pt x="0" y="0"/>
                  </a:cubicBezTo>
                  <a:cubicBezTo>
                    <a:pt x="36" y="135"/>
                    <a:pt x="36" y="135"/>
                    <a:pt x="36" y="135"/>
                  </a:cubicBezTo>
                  <a:cubicBezTo>
                    <a:pt x="37" y="137"/>
                    <a:pt x="37" y="137"/>
                    <a:pt x="37" y="137"/>
                  </a:cubicBezTo>
                  <a:cubicBezTo>
                    <a:pt x="107" y="401"/>
                    <a:pt x="107" y="401"/>
                    <a:pt x="107" y="401"/>
                  </a:cubicBezTo>
                  <a:cubicBezTo>
                    <a:pt x="107" y="415"/>
                    <a:pt x="202" y="427"/>
                    <a:pt x="318" y="427"/>
                  </a:cubicBezTo>
                  <a:cubicBezTo>
                    <a:pt x="434" y="427"/>
                    <a:pt x="527" y="415"/>
                    <a:pt x="528" y="401"/>
                  </a:cubicBezTo>
                  <a:cubicBezTo>
                    <a:pt x="528" y="401"/>
                    <a:pt x="528" y="401"/>
                    <a:pt x="528" y="401"/>
                  </a:cubicBezTo>
                  <a:cubicBezTo>
                    <a:pt x="528" y="401"/>
                    <a:pt x="528" y="401"/>
                    <a:pt x="528" y="401"/>
                  </a:cubicBezTo>
                  <a:cubicBezTo>
                    <a:pt x="599" y="137"/>
                    <a:pt x="599" y="137"/>
                    <a:pt x="599" y="137"/>
                  </a:cubicBezTo>
                  <a:cubicBezTo>
                    <a:pt x="599" y="135"/>
                    <a:pt x="599" y="135"/>
                    <a:pt x="599" y="135"/>
                  </a:cubicBezTo>
                  <a:cubicBezTo>
                    <a:pt x="636" y="0"/>
                    <a:pt x="636" y="0"/>
                    <a:pt x="636" y="0"/>
                  </a:cubicBezTo>
                  <a:cubicBezTo>
                    <a:pt x="625" y="21"/>
                    <a:pt x="487" y="39"/>
                    <a:pt x="318" y="39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50000">
                  <a:schemeClr val="accent1"/>
                </a:gs>
                <a:gs pos="100000">
                  <a:schemeClr val="accent1">
                    <a:lumMod val="75000"/>
                  </a:schemeClr>
                </a:gs>
              </a:gsLst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19" name="Freeform 241"/>
            <p:cNvSpPr>
              <a:spLocks/>
            </p:cNvSpPr>
            <p:nvPr/>
          </p:nvSpPr>
          <p:spPr bwMode="gray">
            <a:xfrm>
              <a:off x="2700" y="1447"/>
              <a:ext cx="890" cy="464"/>
            </a:xfrm>
            <a:custGeom>
              <a:avLst/>
              <a:gdLst>
                <a:gd name="T0" fmla="*/ 661 w 852"/>
                <a:gd name="T1" fmla="*/ 79 h 443"/>
                <a:gd name="T2" fmla="*/ 0 w 852"/>
                <a:gd name="T3" fmla="*/ 0 h 443"/>
                <a:gd name="T4" fmla="*/ 111 w 852"/>
                <a:gd name="T5" fmla="*/ 427 h 443"/>
                <a:gd name="T6" fmla="*/ 113 w 852"/>
                <a:gd name="T7" fmla="*/ 430 h 443"/>
                <a:gd name="T8" fmla="*/ 165 w 852"/>
                <a:gd name="T9" fmla="*/ 638 h 443"/>
                <a:gd name="T10" fmla="*/ 167 w 852"/>
                <a:gd name="T11" fmla="*/ 641 h 443"/>
                <a:gd name="T12" fmla="*/ 661 w 852"/>
                <a:gd name="T13" fmla="*/ 703 h 443"/>
                <a:gd name="T14" fmla="*/ 1151 w 852"/>
                <a:gd name="T15" fmla="*/ 641 h 443"/>
                <a:gd name="T16" fmla="*/ 1151 w 852"/>
                <a:gd name="T17" fmla="*/ 638 h 443"/>
                <a:gd name="T18" fmla="*/ 1204 w 852"/>
                <a:gd name="T19" fmla="*/ 430 h 443"/>
                <a:gd name="T20" fmla="*/ 1204 w 852"/>
                <a:gd name="T21" fmla="*/ 427 h 443"/>
                <a:gd name="T22" fmla="*/ 1317 w 852"/>
                <a:gd name="T23" fmla="*/ 0 h 443"/>
                <a:gd name="T24" fmla="*/ 661 w 852"/>
                <a:gd name="T25" fmla="*/ 79 h 443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w 852"/>
                <a:gd name="T40" fmla="*/ 0 h 443"/>
                <a:gd name="T41" fmla="*/ 852 w 852"/>
                <a:gd name="T42" fmla="*/ 443 h 443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T39" t="T40" r="T41" b="T42"/>
              <a:pathLst>
                <a:path w="852" h="443">
                  <a:moveTo>
                    <a:pt x="426" y="50"/>
                  </a:moveTo>
                  <a:cubicBezTo>
                    <a:pt x="199" y="50"/>
                    <a:pt x="14" y="28"/>
                    <a:pt x="0" y="0"/>
                  </a:cubicBezTo>
                  <a:cubicBezTo>
                    <a:pt x="72" y="269"/>
                    <a:pt x="72" y="269"/>
                    <a:pt x="72" y="269"/>
                  </a:cubicBezTo>
                  <a:cubicBezTo>
                    <a:pt x="73" y="271"/>
                    <a:pt x="73" y="271"/>
                    <a:pt x="73" y="271"/>
                  </a:cubicBezTo>
                  <a:cubicBezTo>
                    <a:pt x="107" y="401"/>
                    <a:pt x="107" y="401"/>
                    <a:pt x="107" y="401"/>
                  </a:cubicBezTo>
                  <a:cubicBezTo>
                    <a:pt x="108" y="404"/>
                    <a:pt x="108" y="404"/>
                    <a:pt x="108" y="404"/>
                  </a:cubicBezTo>
                  <a:cubicBezTo>
                    <a:pt x="118" y="425"/>
                    <a:pt x="257" y="443"/>
                    <a:pt x="426" y="443"/>
                  </a:cubicBezTo>
                  <a:cubicBezTo>
                    <a:pt x="595" y="443"/>
                    <a:pt x="733" y="425"/>
                    <a:pt x="744" y="404"/>
                  </a:cubicBezTo>
                  <a:cubicBezTo>
                    <a:pt x="744" y="401"/>
                    <a:pt x="744" y="401"/>
                    <a:pt x="744" y="401"/>
                  </a:cubicBezTo>
                  <a:cubicBezTo>
                    <a:pt x="779" y="271"/>
                    <a:pt x="779" y="271"/>
                    <a:pt x="779" y="271"/>
                  </a:cubicBezTo>
                  <a:cubicBezTo>
                    <a:pt x="779" y="269"/>
                    <a:pt x="779" y="269"/>
                    <a:pt x="779" y="269"/>
                  </a:cubicBezTo>
                  <a:cubicBezTo>
                    <a:pt x="852" y="0"/>
                    <a:pt x="852" y="0"/>
                    <a:pt x="852" y="0"/>
                  </a:cubicBezTo>
                  <a:cubicBezTo>
                    <a:pt x="837" y="28"/>
                    <a:pt x="652" y="50"/>
                    <a:pt x="426" y="50"/>
                  </a:cubicBezTo>
                  <a:close/>
                </a:path>
              </a:pathLst>
            </a:custGeom>
            <a:gradFill rotWithShape="1">
              <a:gsLst>
                <a:gs pos="0">
                  <a:srgbClr val="C0C0C0"/>
                </a:gs>
                <a:gs pos="50000">
                  <a:srgbClr val="EEEEEE"/>
                </a:gs>
                <a:gs pos="100000">
                  <a:srgbClr val="C0C0C0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20" name="Freeform 242"/>
            <p:cNvSpPr>
              <a:spLocks/>
            </p:cNvSpPr>
            <p:nvPr/>
          </p:nvSpPr>
          <p:spPr bwMode="gray">
            <a:xfrm>
              <a:off x="2812" y="1826"/>
              <a:ext cx="665" cy="88"/>
            </a:xfrm>
            <a:custGeom>
              <a:avLst/>
              <a:gdLst>
                <a:gd name="T0" fmla="*/ 491 w 637"/>
                <a:gd name="T1" fmla="*/ 0 h 84"/>
                <a:gd name="T2" fmla="*/ 0 w 637"/>
                <a:gd name="T3" fmla="*/ 66 h 84"/>
                <a:gd name="T4" fmla="*/ 1 w 637"/>
                <a:gd name="T5" fmla="*/ 71 h 84"/>
                <a:gd name="T6" fmla="*/ 491 w 637"/>
                <a:gd name="T7" fmla="*/ 134 h 84"/>
                <a:gd name="T8" fmla="*/ 980 w 637"/>
                <a:gd name="T9" fmla="*/ 71 h 84"/>
                <a:gd name="T10" fmla="*/ 980 w 637"/>
                <a:gd name="T11" fmla="*/ 66 h 84"/>
                <a:gd name="T12" fmla="*/ 491 w 637"/>
                <a:gd name="T13" fmla="*/ 0 h 84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637"/>
                <a:gd name="T22" fmla="*/ 0 h 84"/>
                <a:gd name="T23" fmla="*/ 637 w 637"/>
                <a:gd name="T24" fmla="*/ 84 h 84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637" h="84">
                  <a:moveTo>
                    <a:pt x="319" y="0"/>
                  </a:moveTo>
                  <a:cubicBezTo>
                    <a:pt x="143" y="0"/>
                    <a:pt x="0" y="19"/>
                    <a:pt x="0" y="42"/>
                  </a:cubicBezTo>
                  <a:cubicBezTo>
                    <a:pt x="1" y="45"/>
                    <a:pt x="1" y="45"/>
                    <a:pt x="1" y="45"/>
                  </a:cubicBezTo>
                  <a:cubicBezTo>
                    <a:pt x="11" y="66"/>
                    <a:pt x="150" y="84"/>
                    <a:pt x="319" y="84"/>
                  </a:cubicBezTo>
                  <a:cubicBezTo>
                    <a:pt x="488" y="84"/>
                    <a:pt x="626" y="66"/>
                    <a:pt x="637" y="45"/>
                  </a:cubicBezTo>
                  <a:cubicBezTo>
                    <a:pt x="637" y="42"/>
                    <a:pt x="637" y="42"/>
                    <a:pt x="637" y="42"/>
                  </a:cubicBezTo>
                  <a:cubicBezTo>
                    <a:pt x="637" y="19"/>
                    <a:pt x="495" y="0"/>
                    <a:pt x="319" y="0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>
                    <a:lumMod val="50000"/>
                  </a:schemeClr>
                </a:gs>
                <a:gs pos="5000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pic>
          <p:nvPicPr>
            <p:cNvPr id="16421" name="Picture 243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gray">
            <a:xfrm>
              <a:off x="2729" y="1468"/>
              <a:ext cx="297" cy="94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16396" name="Text Box 19"/>
          <p:cNvSpPr txBox="1">
            <a:spLocks noChangeArrowheads="1"/>
          </p:cNvSpPr>
          <p:nvPr/>
        </p:nvSpPr>
        <p:spPr bwMode="gray">
          <a:xfrm>
            <a:off x="1062038" y="2435225"/>
            <a:ext cx="792162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de-DE" sz="1600" noProof="1">
                <a:latin typeface="Calibri" pitchFamily="34" charset="0"/>
              </a:rPr>
              <a:t>actual </a:t>
            </a:r>
            <a:br>
              <a:rPr lang="de-DE" sz="1600" noProof="1">
                <a:latin typeface="Calibri" pitchFamily="34" charset="0"/>
              </a:rPr>
            </a:br>
            <a:r>
              <a:rPr lang="de-DE" sz="1600" noProof="1">
                <a:latin typeface="Calibri" pitchFamily="34" charset="0"/>
              </a:rPr>
              <a:t>content </a:t>
            </a:r>
          </a:p>
        </p:txBody>
      </p:sp>
      <p:grpSp>
        <p:nvGrpSpPr>
          <p:cNvPr id="16407" name="Group 51"/>
          <p:cNvGrpSpPr>
            <a:grpSpLocks/>
          </p:cNvGrpSpPr>
          <p:nvPr/>
        </p:nvGrpSpPr>
        <p:grpSpPr bwMode="gray">
          <a:xfrm>
            <a:off x="5026025" y="3148013"/>
            <a:ext cx="1517650" cy="1693863"/>
            <a:chOff x="466" y="2182"/>
            <a:chExt cx="956" cy="1067"/>
          </a:xfrm>
        </p:grpSpPr>
        <p:sp>
          <p:nvSpPr>
            <p:cNvPr id="16409" name="Oval 230"/>
            <p:cNvSpPr>
              <a:spLocks noChangeArrowheads="1"/>
            </p:cNvSpPr>
            <p:nvPr/>
          </p:nvSpPr>
          <p:spPr bwMode="gray">
            <a:xfrm>
              <a:off x="469" y="2188"/>
              <a:ext cx="953" cy="118"/>
            </a:xfrm>
            <a:prstGeom prst="ellipse">
              <a:avLst/>
            </a:prstGeom>
            <a:gradFill rotWithShape="1">
              <a:gsLst>
                <a:gs pos="0">
                  <a:srgbClr val="C0C0C0"/>
                </a:gs>
                <a:gs pos="50000">
                  <a:srgbClr val="EEEEEE"/>
                </a:gs>
                <a:gs pos="100000">
                  <a:srgbClr val="C0C0C0"/>
                </a:gs>
              </a:gsLst>
              <a:lin ang="0" scaled="1"/>
            </a:gradFill>
            <a:ln w="9525" algn="ctr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10" name="Freeform 226"/>
            <p:cNvSpPr>
              <a:spLocks/>
            </p:cNvSpPr>
            <p:nvPr/>
          </p:nvSpPr>
          <p:spPr bwMode="gray">
            <a:xfrm>
              <a:off x="630" y="2850"/>
              <a:ext cx="628" cy="333"/>
            </a:xfrm>
            <a:custGeom>
              <a:avLst/>
              <a:gdLst>
                <a:gd name="T0" fmla="*/ 1425 w 562"/>
                <a:gd name="T1" fmla="*/ 212 h 290"/>
                <a:gd name="T2" fmla="*/ 0 w 562"/>
                <a:gd name="T3" fmla="*/ 0 h 290"/>
                <a:gd name="T4" fmla="*/ 353 w 562"/>
                <a:gd name="T5" fmla="*/ 1747 h 290"/>
                <a:gd name="T6" fmla="*/ 1425 w 562"/>
                <a:gd name="T7" fmla="*/ 1919 h 290"/>
                <a:gd name="T8" fmla="*/ 2484 w 562"/>
                <a:gd name="T9" fmla="*/ 1747 h 290"/>
                <a:gd name="T10" fmla="*/ 2484 w 562"/>
                <a:gd name="T11" fmla="*/ 1747 h 290"/>
                <a:gd name="T12" fmla="*/ 2484 w 562"/>
                <a:gd name="T13" fmla="*/ 1747 h 290"/>
                <a:gd name="T14" fmla="*/ 2842 w 562"/>
                <a:gd name="T15" fmla="*/ 0 h 290"/>
                <a:gd name="T16" fmla="*/ 1425 w 562"/>
                <a:gd name="T17" fmla="*/ 212 h 29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562"/>
                <a:gd name="T28" fmla="*/ 0 h 290"/>
                <a:gd name="T29" fmla="*/ 562 w 562"/>
                <a:gd name="T30" fmla="*/ 290 h 290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562" h="290">
                  <a:moveTo>
                    <a:pt x="281" y="32"/>
                  </a:moveTo>
                  <a:cubicBezTo>
                    <a:pt x="131" y="32"/>
                    <a:pt x="8" y="18"/>
                    <a:pt x="0" y="0"/>
                  </a:cubicBezTo>
                  <a:cubicBezTo>
                    <a:pt x="70" y="264"/>
                    <a:pt x="70" y="264"/>
                    <a:pt x="70" y="264"/>
                  </a:cubicBezTo>
                  <a:cubicBezTo>
                    <a:pt x="70" y="278"/>
                    <a:pt x="165" y="290"/>
                    <a:pt x="281" y="290"/>
                  </a:cubicBezTo>
                  <a:cubicBezTo>
                    <a:pt x="396" y="290"/>
                    <a:pt x="490" y="278"/>
                    <a:pt x="491" y="264"/>
                  </a:cubicBezTo>
                  <a:cubicBezTo>
                    <a:pt x="491" y="264"/>
                    <a:pt x="491" y="264"/>
                    <a:pt x="491" y="264"/>
                  </a:cubicBezTo>
                  <a:cubicBezTo>
                    <a:pt x="491" y="264"/>
                    <a:pt x="491" y="264"/>
                    <a:pt x="491" y="264"/>
                  </a:cubicBezTo>
                  <a:cubicBezTo>
                    <a:pt x="562" y="0"/>
                    <a:pt x="562" y="0"/>
                    <a:pt x="562" y="0"/>
                  </a:cubicBezTo>
                  <a:cubicBezTo>
                    <a:pt x="553" y="18"/>
                    <a:pt x="430" y="32"/>
                    <a:pt x="281" y="32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50000">
                  <a:schemeClr val="accent1"/>
                </a:gs>
                <a:gs pos="100000">
                  <a:schemeClr val="accent1">
                    <a:lumMod val="75000"/>
                  </a:schemeClr>
                </a:gs>
              </a:gsLst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11" name="Freeform 227"/>
            <p:cNvSpPr>
              <a:spLocks/>
            </p:cNvSpPr>
            <p:nvPr/>
          </p:nvSpPr>
          <p:spPr bwMode="gray">
            <a:xfrm>
              <a:off x="546" y="2551"/>
              <a:ext cx="789" cy="339"/>
            </a:xfrm>
            <a:custGeom>
              <a:avLst/>
              <a:gdLst>
                <a:gd name="T0" fmla="*/ 1765 w 707"/>
                <a:gd name="T1" fmla="*/ 218 h 302"/>
                <a:gd name="T2" fmla="*/ 0 w 707"/>
                <a:gd name="T3" fmla="*/ 0 h 302"/>
                <a:gd name="T4" fmla="*/ 360 w 707"/>
                <a:gd name="T5" fmla="*/ 1417 h 302"/>
                <a:gd name="T6" fmla="*/ 367 w 707"/>
                <a:gd name="T7" fmla="*/ 1428 h 302"/>
                <a:gd name="T8" fmla="*/ 1765 w 707"/>
                <a:gd name="T9" fmla="*/ 1597 h 302"/>
                <a:gd name="T10" fmla="*/ 3175 w 707"/>
                <a:gd name="T11" fmla="*/ 1428 h 302"/>
                <a:gd name="T12" fmla="*/ 3175 w 707"/>
                <a:gd name="T13" fmla="*/ 1417 h 302"/>
                <a:gd name="T14" fmla="*/ 3533 w 707"/>
                <a:gd name="T15" fmla="*/ 0 h 302"/>
                <a:gd name="T16" fmla="*/ 1765 w 707"/>
                <a:gd name="T17" fmla="*/ 218 h 302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707"/>
                <a:gd name="T28" fmla="*/ 0 h 302"/>
                <a:gd name="T29" fmla="*/ 707 w 707"/>
                <a:gd name="T30" fmla="*/ 302 h 302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707" h="302">
                  <a:moveTo>
                    <a:pt x="354" y="41"/>
                  </a:moveTo>
                  <a:cubicBezTo>
                    <a:pt x="166" y="41"/>
                    <a:pt x="12" y="23"/>
                    <a:pt x="0" y="0"/>
                  </a:cubicBezTo>
                  <a:cubicBezTo>
                    <a:pt x="72" y="268"/>
                    <a:pt x="72" y="268"/>
                    <a:pt x="72" y="268"/>
                  </a:cubicBezTo>
                  <a:cubicBezTo>
                    <a:pt x="73" y="270"/>
                    <a:pt x="73" y="270"/>
                    <a:pt x="73" y="270"/>
                  </a:cubicBezTo>
                  <a:cubicBezTo>
                    <a:pt x="81" y="288"/>
                    <a:pt x="204" y="302"/>
                    <a:pt x="354" y="302"/>
                  </a:cubicBezTo>
                  <a:cubicBezTo>
                    <a:pt x="503" y="302"/>
                    <a:pt x="626" y="288"/>
                    <a:pt x="635" y="270"/>
                  </a:cubicBezTo>
                  <a:cubicBezTo>
                    <a:pt x="635" y="268"/>
                    <a:pt x="635" y="268"/>
                    <a:pt x="635" y="268"/>
                  </a:cubicBezTo>
                  <a:cubicBezTo>
                    <a:pt x="707" y="0"/>
                    <a:pt x="707" y="0"/>
                    <a:pt x="707" y="0"/>
                  </a:cubicBezTo>
                  <a:cubicBezTo>
                    <a:pt x="697" y="23"/>
                    <a:pt x="542" y="41"/>
                    <a:pt x="354" y="41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50000">
                  <a:schemeClr val="accent1"/>
                </a:gs>
                <a:gs pos="100000">
                  <a:schemeClr val="accent1">
                    <a:lumMod val="75000"/>
                  </a:schemeClr>
                </a:gs>
              </a:gsLst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12" name="Freeform 228"/>
            <p:cNvSpPr>
              <a:spLocks/>
            </p:cNvSpPr>
            <p:nvPr/>
          </p:nvSpPr>
          <p:spPr bwMode="gray">
            <a:xfrm>
              <a:off x="470" y="2250"/>
              <a:ext cx="951" cy="351"/>
            </a:xfrm>
            <a:custGeom>
              <a:avLst/>
              <a:gdLst>
                <a:gd name="T0" fmla="*/ 2155 w 851"/>
                <a:gd name="T1" fmla="*/ 271 h 312"/>
                <a:gd name="T2" fmla="*/ 0 w 851"/>
                <a:gd name="T3" fmla="*/ 0 h 312"/>
                <a:gd name="T4" fmla="*/ 368 w 851"/>
                <a:gd name="T5" fmla="*/ 1455 h 312"/>
                <a:gd name="T6" fmla="*/ 368 w 851"/>
                <a:gd name="T7" fmla="*/ 1459 h 312"/>
                <a:gd name="T8" fmla="*/ 2155 w 851"/>
                <a:gd name="T9" fmla="*/ 1683 h 312"/>
                <a:gd name="T10" fmla="*/ 3946 w 851"/>
                <a:gd name="T11" fmla="*/ 1459 h 312"/>
                <a:gd name="T12" fmla="*/ 3946 w 851"/>
                <a:gd name="T13" fmla="*/ 1455 h 312"/>
                <a:gd name="T14" fmla="*/ 4311 w 851"/>
                <a:gd name="T15" fmla="*/ 0 h 312"/>
                <a:gd name="T16" fmla="*/ 2155 w 851"/>
                <a:gd name="T17" fmla="*/ 271 h 312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851"/>
                <a:gd name="T28" fmla="*/ 0 h 312"/>
                <a:gd name="T29" fmla="*/ 851 w 851"/>
                <a:gd name="T30" fmla="*/ 312 h 312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851" h="312">
                  <a:moveTo>
                    <a:pt x="426" y="50"/>
                  </a:moveTo>
                  <a:cubicBezTo>
                    <a:pt x="199" y="50"/>
                    <a:pt x="14" y="28"/>
                    <a:pt x="0" y="0"/>
                  </a:cubicBezTo>
                  <a:cubicBezTo>
                    <a:pt x="72" y="269"/>
                    <a:pt x="72" y="269"/>
                    <a:pt x="72" y="269"/>
                  </a:cubicBezTo>
                  <a:cubicBezTo>
                    <a:pt x="72" y="271"/>
                    <a:pt x="72" y="271"/>
                    <a:pt x="72" y="271"/>
                  </a:cubicBezTo>
                  <a:cubicBezTo>
                    <a:pt x="84" y="294"/>
                    <a:pt x="238" y="312"/>
                    <a:pt x="426" y="312"/>
                  </a:cubicBezTo>
                  <a:cubicBezTo>
                    <a:pt x="614" y="312"/>
                    <a:pt x="769" y="294"/>
                    <a:pt x="779" y="271"/>
                  </a:cubicBezTo>
                  <a:cubicBezTo>
                    <a:pt x="779" y="269"/>
                    <a:pt x="779" y="269"/>
                    <a:pt x="779" y="269"/>
                  </a:cubicBezTo>
                  <a:cubicBezTo>
                    <a:pt x="851" y="0"/>
                    <a:pt x="851" y="0"/>
                    <a:pt x="851" y="0"/>
                  </a:cubicBezTo>
                  <a:cubicBezTo>
                    <a:pt x="837" y="28"/>
                    <a:pt x="652" y="50"/>
                    <a:pt x="426" y="5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50000">
                  <a:schemeClr val="accent1"/>
                </a:gs>
                <a:gs pos="100000">
                  <a:schemeClr val="accent1">
                    <a:lumMod val="75000"/>
                  </a:schemeClr>
                </a:gs>
              </a:gsLst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13" name="Oval 229"/>
            <p:cNvSpPr>
              <a:spLocks noChangeArrowheads="1"/>
            </p:cNvSpPr>
            <p:nvPr/>
          </p:nvSpPr>
          <p:spPr bwMode="gray">
            <a:xfrm>
              <a:off x="466" y="2182"/>
              <a:ext cx="951" cy="133"/>
            </a:xfrm>
            <a:prstGeom prst="ellipse">
              <a:avLst/>
            </a:prstGeom>
            <a:gradFill rotWithShape="1">
              <a:gsLst>
                <a:gs pos="0">
                  <a:schemeClr val="accent1">
                    <a:lumMod val="50000"/>
                  </a:schemeClr>
                </a:gs>
                <a:gs pos="5000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0" scaled="1"/>
            </a:gradFill>
            <a:ln w="9525" algn="ctr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pic>
          <p:nvPicPr>
            <p:cNvPr id="16414" name="Picture 231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gray">
            <a:xfrm>
              <a:off x="512" y="2284"/>
              <a:ext cx="318" cy="9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grpSp>
        <p:nvGrpSpPr>
          <p:cNvPr id="16398" name="Group 38"/>
          <p:cNvGrpSpPr>
            <a:grpSpLocks/>
          </p:cNvGrpSpPr>
          <p:nvPr/>
        </p:nvGrpSpPr>
        <p:grpSpPr bwMode="gray">
          <a:xfrm>
            <a:off x="2617788" y="3146426"/>
            <a:ext cx="1517650" cy="1693863"/>
            <a:chOff x="466" y="2182"/>
            <a:chExt cx="956" cy="1067"/>
          </a:xfrm>
        </p:grpSpPr>
        <p:sp>
          <p:nvSpPr>
            <p:cNvPr id="16399" name="Oval 230"/>
            <p:cNvSpPr>
              <a:spLocks noChangeArrowheads="1"/>
            </p:cNvSpPr>
            <p:nvPr/>
          </p:nvSpPr>
          <p:spPr bwMode="gray">
            <a:xfrm>
              <a:off x="469" y="2188"/>
              <a:ext cx="953" cy="118"/>
            </a:xfrm>
            <a:prstGeom prst="ellipse">
              <a:avLst/>
            </a:prstGeom>
            <a:gradFill rotWithShape="1">
              <a:gsLst>
                <a:gs pos="0">
                  <a:srgbClr val="C0C0C0"/>
                </a:gs>
                <a:gs pos="50000">
                  <a:srgbClr val="EEEEEE"/>
                </a:gs>
                <a:gs pos="100000">
                  <a:srgbClr val="C0C0C0"/>
                </a:gs>
              </a:gsLst>
              <a:lin ang="0" scaled="1"/>
            </a:gradFill>
            <a:ln w="9525" algn="ctr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00" name="Freeform 226"/>
            <p:cNvSpPr>
              <a:spLocks/>
            </p:cNvSpPr>
            <p:nvPr/>
          </p:nvSpPr>
          <p:spPr bwMode="gray">
            <a:xfrm>
              <a:off x="630" y="2850"/>
              <a:ext cx="628" cy="333"/>
            </a:xfrm>
            <a:custGeom>
              <a:avLst/>
              <a:gdLst>
                <a:gd name="T0" fmla="*/ 1425 w 562"/>
                <a:gd name="T1" fmla="*/ 212 h 290"/>
                <a:gd name="T2" fmla="*/ 0 w 562"/>
                <a:gd name="T3" fmla="*/ 0 h 290"/>
                <a:gd name="T4" fmla="*/ 353 w 562"/>
                <a:gd name="T5" fmla="*/ 1747 h 290"/>
                <a:gd name="T6" fmla="*/ 1425 w 562"/>
                <a:gd name="T7" fmla="*/ 1919 h 290"/>
                <a:gd name="T8" fmla="*/ 2484 w 562"/>
                <a:gd name="T9" fmla="*/ 1747 h 290"/>
                <a:gd name="T10" fmla="*/ 2484 w 562"/>
                <a:gd name="T11" fmla="*/ 1747 h 290"/>
                <a:gd name="T12" fmla="*/ 2484 w 562"/>
                <a:gd name="T13" fmla="*/ 1747 h 290"/>
                <a:gd name="T14" fmla="*/ 2842 w 562"/>
                <a:gd name="T15" fmla="*/ 0 h 290"/>
                <a:gd name="T16" fmla="*/ 1425 w 562"/>
                <a:gd name="T17" fmla="*/ 212 h 29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562"/>
                <a:gd name="T28" fmla="*/ 0 h 290"/>
                <a:gd name="T29" fmla="*/ 562 w 562"/>
                <a:gd name="T30" fmla="*/ 290 h 290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562" h="290">
                  <a:moveTo>
                    <a:pt x="281" y="32"/>
                  </a:moveTo>
                  <a:cubicBezTo>
                    <a:pt x="131" y="32"/>
                    <a:pt x="8" y="18"/>
                    <a:pt x="0" y="0"/>
                  </a:cubicBezTo>
                  <a:cubicBezTo>
                    <a:pt x="70" y="264"/>
                    <a:pt x="70" y="264"/>
                    <a:pt x="70" y="264"/>
                  </a:cubicBezTo>
                  <a:cubicBezTo>
                    <a:pt x="70" y="278"/>
                    <a:pt x="165" y="290"/>
                    <a:pt x="281" y="290"/>
                  </a:cubicBezTo>
                  <a:cubicBezTo>
                    <a:pt x="396" y="290"/>
                    <a:pt x="490" y="278"/>
                    <a:pt x="491" y="264"/>
                  </a:cubicBezTo>
                  <a:cubicBezTo>
                    <a:pt x="491" y="264"/>
                    <a:pt x="491" y="264"/>
                    <a:pt x="491" y="264"/>
                  </a:cubicBezTo>
                  <a:cubicBezTo>
                    <a:pt x="491" y="264"/>
                    <a:pt x="491" y="264"/>
                    <a:pt x="491" y="264"/>
                  </a:cubicBezTo>
                  <a:cubicBezTo>
                    <a:pt x="562" y="0"/>
                    <a:pt x="562" y="0"/>
                    <a:pt x="562" y="0"/>
                  </a:cubicBezTo>
                  <a:cubicBezTo>
                    <a:pt x="553" y="18"/>
                    <a:pt x="430" y="32"/>
                    <a:pt x="281" y="32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50000">
                  <a:schemeClr val="accent1"/>
                </a:gs>
                <a:gs pos="100000">
                  <a:schemeClr val="accent1">
                    <a:lumMod val="75000"/>
                  </a:schemeClr>
                </a:gs>
              </a:gsLst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01" name="Freeform 227"/>
            <p:cNvSpPr>
              <a:spLocks/>
            </p:cNvSpPr>
            <p:nvPr/>
          </p:nvSpPr>
          <p:spPr bwMode="gray">
            <a:xfrm>
              <a:off x="551" y="2551"/>
              <a:ext cx="789" cy="339"/>
            </a:xfrm>
            <a:custGeom>
              <a:avLst/>
              <a:gdLst>
                <a:gd name="T0" fmla="*/ 1765 w 707"/>
                <a:gd name="T1" fmla="*/ 218 h 302"/>
                <a:gd name="T2" fmla="*/ 0 w 707"/>
                <a:gd name="T3" fmla="*/ 0 h 302"/>
                <a:gd name="T4" fmla="*/ 360 w 707"/>
                <a:gd name="T5" fmla="*/ 1417 h 302"/>
                <a:gd name="T6" fmla="*/ 367 w 707"/>
                <a:gd name="T7" fmla="*/ 1428 h 302"/>
                <a:gd name="T8" fmla="*/ 1765 w 707"/>
                <a:gd name="T9" fmla="*/ 1597 h 302"/>
                <a:gd name="T10" fmla="*/ 3175 w 707"/>
                <a:gd name="T11" fmla="*/ 1428 h 302"/>
                <a:gd name="T12" fmla="*/ 3175 w 707"/>
                <a:gd name="T13" fmla="*/ 1417 h 302"/>
                <a:gd name="T14" fmla="*/ 3533 w 707"/>
                <a:gd name="T15" fmla="*/ 0 h 302"/>
                <a:gd name="T16" fmla="*/ 1765 w 707"/>
                <a:gd name="T17" fmla="*/ 218 h 302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707"/>
                <a:gd name="T28" fmla="*/ 0 h 302"/>
                <a:gd name="T29" fmla="*/ 707 w 707"/>
                <a:gd name="T30" fmla="*/ 302 h 302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707" h="302">
                  <a:moveTo>
                    <a:pt x="354" y="41"/>
                  </a:moveTo>
                  <a:cubicBezTo>
                    <a:pt x="166" y="41"/>
                    <a:pt x="12" y="23"/>
                    <a:pt x="0" y="0"/>
                  </a:cubicBezTo>
                  <a:cubicBezTo>
                    <a:pt x="72" y="268"/>
                    <a:pt x="72" y="268"/>
                    <a:pt x="72" y="268"/>
                  </a:cubicBezTo>
                  <a:cubicBezTo>
                    <a:pt x="73" y="270"/>
                    <a:pt x="73" y="270"/>
                    <a:pt x="73" y="270"/>
                  </a:cubicBezTo>
                  <a:cubicBezTo>
                    <a:pt x="81" y="288"/>
                    <a:pt x="204" y="302"/>
                    <a:pt x="354" y="302"/>
                  </a:cubicBezTo>
                  <a:cubicBezTo>
                    <a:pt x="503" y="302"/>
                    <a:pt x="626" y="288"/>
                    <a:pt x="635" y="270"/>
                  </a:cubicBezTo>
                  <a:cubicBezTo>
                    <a:pt x="635" y="268"/>
                    <a:pt x="635" y="268"/>
                    <a:pt x="635" y="268"/>
                  </a:cubicBezTo>
                  <a:cubicBezTo>
                    <a:pt x="707" y="0"/>
                    <a:pt x="707" y="0"/>
                    <a:pt x="707" y="0"/>
                  </a:cubicBezTo>
                  <a:cubicBezTo>
                    <a:pt x="697" y="23"/>
                    <a:pt x="542" y="41"/>
                    <a:pt x="354" y="41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50000">
                  <a:schemeClr val="accent1"/>
                </a:gs>
                <a:gs pos="100000">
                  <a:schemeClr val="accent1">
                    <a:lumMod val="75000"/>
                  </a:schemeClr>
                </a:gs>
              </a:gsLst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02" name="Freeform 228"/>
            <p:cNvSpPr>
              <a:spLocks/>
            </p:cNvSpPr>
            <p:nvPr/>
          </p:nvSpPr>
          <p:spPr bwMode="gray">
            <a:xfrm>
              <a:off x="470" y="2250"/>
              <a:ext cx="951" cy="351"/>
            </a:xfrm>
            <a:custGeom>
              <a:avLst/>
              <a:gdLst>
                <a:gd name="T0" fmla="*/ 2155 w 851"/>
                <a:gd name="T1" fmla="*/ 271 h 312"/>
                <a:gd name="T2" fmla="*/ 0 w 851"/>
                <a:gd name="T3" fmla="*/ 0 h 312"/>
                <a:gd name="T4" fmla="*/ 368 w 851"/>
                <a:gd name="T5" fmla="*/ 1455 h 312"/>
                <a:gd name="T6" fmla="*/ 368 w 851"/>
                <a:gd name="T7" fmla="*/ 1459 h 312"/>
                <a:gd name="T8" fmla="*/ 2155 w 851"/>
                <a:gd name="T9" fmla="*/ 1683 h 312"/>
                <a:gd name="T10" fmla="*/ 3946 w 851"/>
                <a:gd name="T11" fmla="*/ 1459 h 312"/>
                <a:gd name="T12" fmla="*/ 3946 w 851"/>
                <a:gd name="T13" fmla="*/ 1455 h 312"/>
                <a:gd name="T14" fmla="*/ 4311 w 851"/>
                <a:gd name="T15" fmla="*/ 0 h 312"/>
                <a:gd name="T16" fmla="*/ 2155 w 851"/>
                <a:gd name="T17" fmla="*/ 271 h 312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851"/>
                <a:gd name="T28" fmla="*/ 0 h 312"/>
                <a:gd name="T29" fmla="*/ 851 w 851"/>
                <a:gd name="T30" fmla="*/ 312 h 312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851" h="312">
                  <a:moveTo>
                    <a:pt x="426" y="50"/>
                  </a:moveTo>
                  <a:cubicBezTo>
                    <a:pt x="199" y="50"/>
                    <a:pt x="14" y="28"/>
                    <a:pt x="0" y="0"/>
                  </a:cubicBezTo>
                  <a:cubicBezTo>
                    <a:pt x="72" y="269"/>
                    <a:pt x="72" y="269"/>
                    <a:pt x="72" y="269"/>
                  </a:cubicBezTo>
                  <a:cubicBezTo>
                    <a:pt x="72" y="271"/>
                    <a:pt x="72" y="271"/>
                    <a:pt x="72" y="271"/>
                  </a:cubicBezTo>
                  <a:cubicBezTo>
                    <a:pt x="84" y="294"/>
                    <a:pt x="238" y="312"/>
                    <a:pt x="426" y="312"/>
                  </a:cubicBezTo>
                  <a:cubicBezTo>
                    <a:pt x="614" y="312"/>
                    <a:pt x="769" y="294"/>
                    <a:pt x="779" y="271"/>
                  </a:cubicBezTo>
                  <a:cubicBezTo>
                    <a:pt x="779" y="269"/>
                    <a:pt x="779" y="269"/>
                    <a:pt x="779" y="269"/>
                  </a:cubicBezTo>
                  <a:cubicBezTo>
                    <a:pt x="851" y="0"/>
                    <a:pt x="851" y="0"/>
                    <a:pt x="851" y="0"/>
                  </a:cubicBezTo>
                  <a:cubicBezTo>
                    <a:pt x="837" y="28"/>
                    <a:pt x="652" y="50"/>
                    <a:pt x="426" y="50"/>
                  </a:cubicBezTo>
                  <a:close/>
                </a:path>
              </a:pathLst>
            </a:custGeom>
            <a:gradFill rotWithShape="1">
              <a:gsLst>
                <a:gs pos="0">
                  <a:srgbClr val="C0C0C0"/>
                </a:gs>
                <a:gs pos="50000">
                  <a:srgbClr val="EEEEEE"/>
                </a:gs>
                <a:gs pos="100000">
                  <a:srgbClr val="C0C0C0"/>
                </a:gs>
              </a:gsLst>
              <a:lin ang="0" scaled="1"/>
            </a:gradFill>
            <a:ln w="9525" cap="flat" cmpd="sng">
              <a:noFill/>
              <a:prstDash val="solid"/>
              <a:miter lim="800000"/>
              <a:headEnd type="none" w="med" len="med"/>
              <a:tailEnd type="none" w="med" len="med"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03" name="Oval 229"/>
            <p:cNvSpPr>
              <a:spLocks noChangeArrowheads="1"/>
            </p:cNvSpPr>
            <p:nvPr/>
          </p:nvSpPr>
          <p:spPr bwMode="gray">
            <a:xfrm>
              <a:off x="466" y="2182"/>
              <a:ext cx="951" cy="133"/>
            </a:xfrm>
            <a:prstGeom prst="ellipse">
              <a:avLst/>
            </a:prstGeom>
            <a:gradFill rotWithShape="1">
              <a:gsLst>
                <a:gs pos="0">
                  <a:srgbClr val="C0C0C0"/>
                </a:gs>
                <a:gs pos="50000">
                  <a:srgbClr val="EEEEEE"/>
                </a:gs>
                <a:gs pos="100000">
                  <a:srgbClr val="C0C0C0"/>
                </a:gs>
              </a:gsLst>
              <a:lin ang="0" scaled="1"/>
            </a:gradFill>
            <a:ln w="9525" algn="ctr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16405" name="Freeform 236"/>
            <p:cNvSpPr>
              <a:spLocks/>
            </p:cNvSpPr>
            <p:nvPr/>
          </p:nvSpPr>
          <p:spPr bwMode="gray">
            <a:xfrm>
              <a:off x="548" y="2500"/>
              <a:ext cx="794" cy="106"/>
            </a:xfrm>
            <a:custGeom>
              <a:avLst/>
              <a:gdLst>
                <a:gd name="T0" fmla="*/ 586 w 637"/>
                <a:gd name="T1" fmla="*/ 0 h 84"/>
                <a:gd name="T2" fmla="*/ 0 w 637"/>
                <a:gd name="T3" fmla="*/ 79 h 84"/>
                <a:gd name="T4" fmla="*/ 1 w 637"/>
                <a:gd name="T5" fmla="*/ 86 h 84"/>
                <a:gd name="T6" fmla="*/ 586 w 637"/>
                <a:gd name="T7" fmla="*/ 162 h 84"/>
                <a:gd name="T8" fmla="*/ 1170 w 637"/>
                <a:gd name="T9" fmla="*/ 86 h 84"/>
                <a:gd name="T10" fmla="*/ 1170 w 637"/>
                <a:gd name="T11" fmla="*/ 79 h 84"/>
                <a:gd name="T12" fmla="*/ 586 w 637"/>
                <a:gd name="T13" fmla="*/ 0 h 84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637"/>
                <a:gd name="T22" fmla="*/ 0 h 84"/>
                <a:gd name="T23" fmla="*/ 637 w 637"/>
                <a:gd name="T24" fmla="*/ 84 h 84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637" h="84">
                  <a:moveTo>
                    <a:pt x="319" y="0"/>
                  </a:moveTo>
                  <a:cubicBezTo>
                    <a:pt x="143" y="0"/>
                    <a:pt x="0" y="19"/>
                    <a:pt x="0" y="42"/>
                  </a:cubicBezTo>
                  <a:cubicBezTo>
                    <a:pt x="1" y="45"/>
                    <a:pt x="1" y="45"/>
                    <a:pt x="1" y="45"/>
                  </a:cubicBezTo>
                  <a:cubicBezTo>
                    <a:pt x="11" y="66"/>
                    <a:pt x="150" y="84"/>
                    <a:pt x="319" y="84"/>
                  </a:cubicBezTo>
                  <a:cubicBezTo>
                    <a:pt x="488" y="84"/>
                    <a:pt x="626" y="66"/>
                    <a:pt x="637" y="45"/>
                  </a:cubicBezTo>
                  <a:cubicBezTo>
                    <a:pt x="637" y="42"/>
                    <a:pt x="637" y="42"/>
                    <a:pt x="637" y="42"/>
                  </a:cubicBezTo>
                  <a:cubicBezTo>
                    <a:pt x="637" y="19"/>
                    <a:pt x="495" y="0"/>
                    <a:pt x="319" y="0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>
                    <a:lumMod val="50000"/>
                  </a:schemeClr>
                </a:gs>
                <a:gs pos="5000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pic>
          <p:nvPicPr>
            <p:cNvPr id="16406" name="Picture 231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gray">
            <a:xfrm>
              <a:off x="512" y="2284"/>
              <a:ext cx="318" cy="9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47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ARROW CHART@Arrow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0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ARROW</a:t>
            </a:r>
            <a:r>
              <a:rPr lang="de-DE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</a:t>
            </a:r>
          </a:p>
        </p:txBody>
      </p:sp>
      <p:sp>
        <p:nvSpPr>
          <p:cNvPr id="24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grpSp>
        <p:nvGrpSpPr>
          <p:cNvPr id="21" name="Gruppieren 20"/>
          <p:cNvGrpSpPr/>
          <p:nvPr/>
        </p:nvGrpSpPr>
        <p:grpSpPr bwMode="gray">
          <a:xfrm>
            <a:off x="323850" y="1555750"/>
            <a:ext cx="8494713" cy="4546757"/>
            <a:chOff x="323850" y="1555750"/>
            <a:chExt cx="8494713" cy="4546757"/>
          </a:xfrm>
        </p:grpSpPr>
        <p:grpSp>
          <p:nvGrpSpPr>
            <p:cNvPr id="22" name="Gruppieren 21"/>
            <p:cNvGrpSpPr/>
            <p:nvPr/>
          </p:nvGrpSpPr>
          <p:grpSpPr bwMode="gray">
            <a:xfrm>
              <a:off x="1648550" y="3022898"/>
              <a:ext cx="6332217" cy="3079609"/>
              <a:chOff x="-6894285" y="1632020"/>
              <a:chExt cx="6332217" cy="3079609"/>
            </a:xfrm>
            <a:effectLst>
              <a:outerShdw blurRad="685800" dist="88900" dir="2700000" sx="107000" sy="107000" algn="ctr" rotWithShape="0">
                <a:srgbClr val="000000">
                  <a:alpha val="62000"/>
                </a:srgbClr>
              </a:outerShdw>
            </a:effectLst>
            <a:scene3d>
              <a:camera prst="perspectiveLeft" fov="4800000">
                <a:rot lat="17880000" lon="0" rev="0"/>
              </a:camera>
              <a:lightRig rig="threePt" dir="t">
                <a:rot lat="0" lon="0" rev="2400000"/>
              </a:lightRig>
            </a:scene3d>
          </p:grpSpPr>
          <p:sp>
            <p:nvSpPr>
              <p:cNvPr id="31" name="_color1" descr="© INSCALE GmbH, 26.05.2010&#10;http://www.presentationload.com/"/>
              <p:cNvSpPr/>
              <p:nvPr/>
            </p:nvSpPr>
            <p:spPr bwMode="gray">
              <a:xfrm>
                <a:off x="-4351893" y="1632020"/>
                <a:ext cx="3789825" cy="2053073"/>
              </a:xfrm>
              <a:prstGeom prst="leftArrow">
                <a:avLst>
                  <a:gd name="adj1" fmla="val 48544"/>
                  <a:gd name="adj2" fmla="val 83864"/>
                </a:avLst>
              </a:prstGeom>
              <a:solidFill>
                <a:schemeClr val="accent1"/>
              </a:solidFill>
              <a:ln w="34925">
                <a:noFill/>
              </a:ln>
              <a:effectLst>
                <a:outerShdw blurRad="317500" dir="2700000" algn="ctr">
                  <a:srgbClr val="000000">
                    <a:alpha val="43000"/>
                  </a:srgbClr>
                </a:outerShdw>
              </a:effectLst>
              <a:sp3d extrusionH="381000">
                <a:bevelT w="25400" h="254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lnSpc>
                    <a:spcPct val="95000"/>
                  </a:lnSpc>
                  <a:spcAft>
                    <a:spcPts val="800"/>
                  </a:spcAft>
                  <a:defRPr/>
                </a:pPr>
                <a:r>
                  <a:rPr lang="en-US" sz="3200" b="1" noProof="1" smtClean="0">
                    <a:effectLst>
                      <a:outerShdw blurRad="127000" sx="102000" sy="102000" algn="ctr" rotWithShape="0">
                        <a:prstClr val="black">
                          <a:alpha val="50000"/>
                        </a:prstClr>
                      </a:outerShdw>
                    </a:effectLst>
                    <a:latin typeface="Calibri" pitchFamily="34" charset="0"/>
                  </a:rPr>
                  <a:t>Description 2</a:t>
                </a:r>
                <a:endParaRPr lang="en-US" sz="3200" b="1" noProof="1">
                  <a:effectLst>
                    <a:outerShdw blurRad="127000" sx="102000" sy="1020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endParaRPr>
              </a:p>
            </p:txBody>
          </p:sp>
          <p:sp>
            <p:nvSpPr>
              <p:cNvPr id="32" name="Pfeil nach links 31" descr="© INSCALE GmbH, 26.05.2010&#10;http://www.presentationload.com/"/>
              <p:cNvSpPr/>
              <p:nvPr/>
            </p:nvSpPr>
            <p:spPr bwMode="gray">
              <a:xfrm rot="10800000" flipV="1">
                <a:off x="-6894285" y="2658556"/>
                <a:ext cx="3789825" cy="2053073"/>
              </a:xfrm>
              <a:prstGeom prst="leftArrow">
                <a:avLst>
                  <a:gd name="adj1" fmla="val 48544"/>
                  <a:gd name="adj2" fmla="val 83864"/>
                </a:avLst>
              </a:prstGeom>
              <a:solidFill>
                <a:srgbClr val="C8C8C8"/>
              </a:solidFill>
              <a:ln w="34925">
                <a:noFill/>
              </a:ln>
              <a:effectLst>
                <a:outerShdw blurRad="317500" dir="2700000" algn="ctr">
                  <a:srgbClr val="000000">
                    <a:alpha val="43000"/>
                  </a:srgbClr>
                </a:outerShdw>
              </a:effectLst>
              <a:sp3d extrusionH="381000">
                <a:bevelT w="25400" h="254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lnSpc>
                    <a:spcPct val="95000"/>
                  </a:lnSpc>
                  <a:spcAft>
                    <a:spcPts val="800"/>
                  </a:spcAft>
                  <a:defRPr/>
                </a:pPr>
                <a:r>
                  <a:rPr lang="en-US" sz="3200" b="1" noProof="1" smtClean="0">
                    <a:solidFill>
                      <a:srgbClr val="000000"/>
                    </a:solidFill>
                    <a:latin typeface="Calibri" pitchFamily="34" charset="0"/>
                  </a:rPr>
                  <a:t>Description 1</a:t>
                </a:r>
                <a:endParaRPr lang="en-US" sz="2400" b="1" noProof="1">
                  <a:solidFill>
                    <a:srgbClr val="000000"/>
                  </a:solidFill>
                  <a:latin typeface="Calibri" pitchFamily="34" charset="0"/>
                </a:endParaRPr>
              </a:p>
            </p:txBody>
          </p:sp>
        </p:grpSp>
        <p:grpSp>
          <p:nvGrpSpPr>
            <p:cNvPr id="25" name="Gruppieren 24"/>
            <p:cNvGrpSpPr/>
            <p:nvPr/>
          </p:nvGrpSpPr>
          <p:grpSpPr bwMode="gray">
            <a:xfrm>
              <a:off x="323850" y="1555750"/>
              <a:ext cx="4175125" cy="1823555"/>
              <a:chOff x="323850" y="1555750"/>
              <a:chExt cx="4175125" cy="1823555"/>
            </a:xfrm>
          </p:grpSpPr>
          <p:sp>
            <p:nvSpPr>
              <p:cNvPr id="29" name="Rectangle 19" descr="© INSCALE GmbH, 26.05.2010&#10;http://www.presentationload.com/"/>
              <p:cNvSpPr>
                <a:spLocks noChangeArrowheads="1"/>
              </p:cNvSpPr>
              <p:nvPr/>
            </p:nvSpPr>
            <p:spPr bwMode="gray">
              <a:xfrm>
                <a:off x="323850" y="1555750"/>
                <a:ext cx="4175125" cy="360363"/>
              </a:xfrm>
              <a:prstGeom prst="rect">
                <a:avLst/>
              </a:prstGeom>
              <a:gradFill rotWithShape="1">
                <a:gsLst>
                  <a:gs pos="0">
                    <a:srgbClr val="FFFFFF"/>
                  </a:gs>
                  <a:gs pos="100000">
                    <a:srgbClr val="D7D7D7"/>
                  </a:gs>
                </a:gsLst>
                <a:lin ang="5400000" scaled="1"/>
              </a:gradFill>
              <a:ln w="12700" algn="ctr">
                <a:solidFill>
                  <a:srgbClr val="C0C0C0"/>
                </a:solidFill>
                <a:miter lim="800000"/>
                <a:headEnd/>
                <a:tailEnd/>
              </a:ln>
              <a:effectLst>
                <a:outerShdw blurRad="127000" dist="63500" dir="2700000" algn="tl" rotWithShape="0">
                  <a:prstClr val="black">
                    <a:alpha val="40000"/>
                  </a:prstClr>
                </a:outerShdw>
              </a:effectLst>
            </p:spPr>
            <p:txBody>
              <a:bodyPr lIns="108000" tIns="72000" rIns="108000" bIns="72000" anchor="ctr"/>
              <a:lstStyle/>
              <a:p>
                <a:pPr defTabSz="801688" eaLnBrk="0" hangingPunct="0"/>
                <a:r>
                  <a:rPr lang="de-DE" b="1" noProof="1">
                    <a:solidFill>
                      <a:srgbClr val="000000"/>
                    </a:solidFill>
                    <a:latin typeface="Calibri" pitchFamily="34" charset="0"/>
                  </a:rPr>
                  <a:t>Pro Argument </a:t>
                </a:r>
              </a:p>
            </p:txBody>
          </p:sp>
          <p:sp>
            <p:nvSpPr>
              <p:cNvPr id="30" name="Rectangle 5" descr="© INSCALE GmbH, 26.05.2010&#10;http://www.presentationload.com/"/>
              <p:cNvSpPr>
                <a:spLocks noChangeArrowheads="1"/>
              </p:cNvSpPr>
              <p:nvPr/>
            </p:nvSpPr>
            <p:spPr bwMode="gray">
              <a:xfrm>
                <a:off x="323850" y="1916113"/>
                <a:ext cx="4175125" cy="1463192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rgbClr val="C0C0C0"/>
                </a:solidFill>
                <a:miter lim="800000"/>
                <a:headEnd/>
                <a:tailEnd/>
              </a:ln>
              <a:effectLst>
                <a:outerShdw blurRad="127000" dist="63500" dir="2700000" algn="tl" rotWithShape="0">
                  <a:prstClr val="black">
                    <a:alpha val="40000"/>
                  </a:prstClr>
                </a:outerShdw>
              </a:effectLst>
            </p:spPr>
            <p:txBody>
              <a:bodyPr lIns="108000" tIns="108000" rIns="144000" bIns="72000"/>
              <a:lstStyle/>
              <a:p>
                <a:pPr marL="190500" indent="-190500">
                  <a:lnSpc>
                    <a:spcPct val="95000"/>
                  </a:lnSpc>
                  <a:spcAft>
                    <a:spcPts val="800"/>
                  </a:spcAft>
                  <a:buClr>
                    <a:srgbClr val="969696"/>
                  </a:buClr>
                  <a:buFont typeface="Wingdings" pitchFamily="2" charset="2"/>
                  <a:buChar char="§"/>
                </a:pPr>
                <a:r>
                  <a:rPr lang="en-US" sz="1600" noProof="1">
                    <a:solidFill>
                      <a:srgbClr val="000000"/>
                    </a:solidFill>
                    <a:latin typeface="Calibri" pitchFamily="34" charset="0"/>
                  </a:rPr>
                  <a:t>Pro Argument 1</a:t>
                </a:r>
              </a:p>
              <a:p>
                <a:pPr marL="190500" indent="-190500">
                  <a:lnSpc>
                    <a:spcPct val="95000"/>
                  </a:lnSpc>
                  <a:spcAft>
                    <a:spcPts val="800"/>
                  </a:spcAft>
                  <a:buClr>
                    <a:srgbClr val="969696"/>
                  </a:buClr>
                  <a:buFont typeface="Wingdings" pitchFamily="2" charset="2"/>
                  <a:buChar char="§"/>
                </a:pPr>
                <a:r>
                  <a:rPr lang="en-US" sz="1600" noProof="1">
                    <a:solidFill>
                      <a:srgbClr val="000000"/>
                    </a:solidFill>
                    <a:latin typeface="Calibri" pitchFamily="34" charset="0"/>
                  </a:rPr>
                  <a:t>Pro Argument 2</a:t>
                </a:r>
              </a:p>
              <a:p>
                <a:pPr marL="190500" indent="-190500">
                  <a:lnSpc>
                    <a:spcPct val="95000"/>
                  </a:lnSpc>
                  <a:spcAft>
                    <a:spcPts val="800"/>
                  </a:spcAft>
                  <a:buClr>
                    <a:srgbClr val="969696"/>
                  </a:buClr>
                  <a:buFont typeface="Wingdings" pitchFamily="2" charset="2"/>
                  <a:buChar char="§"/>
                </a:pPr>
                <a:r>
                  <a:rPr lang="en-US" sz="1600" noProof="1">
                    <a:solidFill>
                      <a:srgbClr val="000000"/>
                    </a:solidFill>
                    <a:latin typeface="Calibri" pitchFamily="34" charset="0"/>
                  </a:rPr>
                  <a:t>Pro Argument 3</a:t>
                </a:r>
              </a:p>
              <a:p>
                <a:pPr marL="190500" indent="-190500">
                  <a:lnSpc>
                    <a:spcPct val="95000"/>
                  </a:lnSpc>
                  <a:spcAft>
                    <a:spcPts val="800"/>
                  </a:spcAft>
                  <a:buClr>
                    <a:srgbClr val="969696"/>
                  </a:buClr>
                  <a:buFont typeface="Wingdings" pitchFamily="2" charset="2"/>
                  <a:buChar char="§"/>
                </a:pPr>
                <a:r>
                  <a:rPr lang="en-US" sz="1600" noProof="1">
                    <a:solidFill>
                      <a:srgbClr val="000000"/>
                    </a:solidFill>
                    <a:latin typeface="Calibri" pitchFamily="34" charset="0"/>
                  </a:rPr>
                  <a:t>Pro Argument 4</a:t>
                </a:r>
              </a:p>
            </p:txBody>
          </p:sp>
        </p:grpSp>
        <p:grpSp>
          <p:nvGrpSpPr>
            <p:cNvPr id="26" name="Gruppieren 25"/>
            <p:cNvGrpSpPr/>
            <p:nvPr/>
          </p:nvGrpSpPr>
          <p:grpSpPr bwMode="gray">
            <a:xfrm>
              <a:off x="4643438" y="1555750"/>
              <a:ext cx="4175125" cy="1823555"/>
              <a:chOff x="4643438" y="1555750"/>
              <a:chExt cx="4175125" cy="1823555"/>
            </a:xfrm>
          </p:grpSpPr>
          <p:sp>
            <p:nvSpPr>
              <p:cNvPr id="27" name="_color1" descr="© INSCALE GmbH, 26.05.2010&#10;http://www.presentationload.com/"/>
              <p:cNvSpPr>
                <a:spLocks noChangeArrowheads="1"/>
              </p:cNvSpPr>
              <p:nvPr/>
            </p:nvSpPr>
            <p:spPr bwMode="gray">
              <a:xfrm>
                <a:off x="4643438" y="1555750"/>
                <a:ext cx="4175125" cy="360363"/>
              </a:xfrm>
              <a:prstGeom prst="rect">
                <a:avLst/>
              </a:prstGeom>
              <a:gradFill>
                <a:gsLst>
                  <a:gs pos="0">
                    <a:schemeClr val="accent1">
                      <a:lumMod val="60000"/>
                      <a:lumOff val="40000"/>
                    </a:schemeClr>
                  </a:gs>
                  <a:gs pos="100000">
                    <a:schemeClr val="accent1"/>
                  </a:gs>
                </a:gsLst>
                <a:lin ang="5400000" scaled="0"/>
              </a:gradFill>
              <a:ln w="12700">
                <a:solidFill>
                  <a:srgbClr val="C0C0C0"/>
                </a:solidFill>
                <a:miter lim="800000"/>
                <a:headEnd/>
                <a:tailEnd/>
              </a:ln>
              <a:effectLst>
                <a:outerShdw blurRad="127000" dist="63500" dir="2700000" algn="tl" rotWithShape="0">
                  <a:prstClr val="black">
                    <a:alpha val="40000"/>
                  </a:prstClr>
                </a:outerShdw>
              </a:effectLst>
            </p:spPr>
            <p:txBody>
              <a:bodyPr lIns="108000" tIns="72000" rIns="108000" bIns="72000" anchor="ctr"/>
              <a:lstStyle/>
              <a:p>
                <a:pPr defTabSz="801688" eaLnBrk="0" hangingPunct="0"/>
                <a:r>
                  <a:rPr lang="de-DE" b="1" noProof="1">
                    <a:solidFill>
                      <a:srgbClr val="FFFFFF"/>
                    </a:solidFill>
                    <a:effectLst>
                      <a:outerShdw blurRad="190500" algn="ctr" rotWithShape="0">
                        <a:prstClr val="black">
                          <a:alpha val="50000"/>
                        </a:prstClr>
                      </a:outerShdw>
                    </a:effectLst>
                    <a:latin typeface="Calibri" pitchFamily="34" charset="0"/>
                  </a:rPr>
                  <a:t>Contra Argument </a:t>
                </a:r>
              </a:p>
            </p:txBody>
          </p:sp>
          <p:sp>
            <p:nvSpPr>
              <p:cNvPr id="28" name="Rectangle 5" descr="© INSCALE GmbH, 26.05.2010&#10;http://www.presentationload.com/"/>
              <p:cNvSpPr>
                <a:spLocks noChangeArrowheads="1"/>
              </p:cNvSpPr>
              <p:nvPr/>
            </p:nvSpPr>
            <p:spPr bwMode="gray">
              <a:xfrm>
                <a:off x="4643438" y="1916113"/>
                <a:ext cx="4175125" cy="1463192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rgbClr val="C0C0C0"/>
                </a:solidFill>
                <a:miter lim="800000"/>
                <a:headEnd/>
                <a:tailEnd/>
              </a:ln>
              <a:effectLst>
                <a:outerShdw blurRad="127000" dist="63500" dir="2700000" algn="tl" rotWithShape="0">
                  <a:prstClr val="black">
                    <a:alpha val="40000"/>
                  </a:prstClr>
                </a:outerShdw>
              </a:effectLst>
            </p:spPr>
            <p:txBody>
              <a:bodyPr lIns="108000" tIns="108000" rIns="144000" bIns="72000"/>
              <a:lstStyle/>
              <a:p>
                <a:pPr marL="190500" indent="-190500">
                  <a:lnSpc>
                    <a:spcPct val="95000"/>
                  </a:lnSpc>
                  <a:spcAft>
                    <a:spcPts val="800"/>
                  </a:spcAft>
                  <a:buClr>
                    <a:srgbClr val="969696"/>
                  </a:buClr>
                  <a:buFont typeface="Wingdings" pitchFamily="2" charset="2"/>
                  <a:buChar char="§"/>
                </a:pPr>
                <a:r>
                  <a:rPr lang="en-US" sz="1600" noProof="1">
                    <a:solidFill>
                      <a:srgbClr val="000000"/>
                    </a:solidFill>
                    <a:latin typeface="Calibri" pitchFamily="34" charset="0"/>
                  </a:rPr>
                  <a:t>Contra Argument 1</a:t>
                </a:r>
              </a:p>
              <a:p>
                <a:pPr marL="190500" indent="-190500">
                  <a:lnSpc>
                    <a:spcPct val="95000"/>
                  </a:lnSpc>
                  <a:spcAft>
                    <a:spcPts val="800"/>
                  </a:spcAft>
                  <a:buClr>
                    <a:srgbClr val="969696"/>
                  </a:buClr>
                  <a:buFont typeface="Wingdings" pitchFamily="2" charset="2"/>
                  <a:buChar char="§"/>
                </a:pPr>
                <a:r>
                  <a:rPr lang="en-US" sz="1600" noProof="1">
                    <a:solidFill>
                      <a:srgbClr val="000000"/>
                    </a:solidFill>
                    <a:latin typeface="Calibri" pitchFamily="34" charset="0"/>
                  </a:rPr>
                  <a:t>Contra Argument 2</a:t>
                </a:r>
              </a:p>
              <a:p>
                <a:pPr marL="190500" indent="-190500">
                  <a:lnSpc>
                    <a:spcPct val="95000"/>
                  </a:lnSpc>
                  <a:spcAft>
                    <a:spcPts val="800"/>
                  </a:spcAft>
                  <a:buClr>
                    <a:srgbClr val="969696"/>
                  </a:buClr>
                  <a:buFont typeface="Wingdings" pitchFamily="2" charset="2"/>
                  <a:buChar char="§"/>
                </a:pPr>
                <a:r>
                  <a:rPr lang="en-US" sz="1600" noProof="1">
                    <a:solidFill>
                      <a:srgbClr val="000000"/>
                    </a:solidFill>
                    <a:latin typeface="Calibri" pitchFamily="34" charset="0"/>
                  </a:rPr>
                  <a:t>Contra Argument 3</a:t>
                </a:r>
              </a:p>
              <a:p>
                <a:pPr marL="190500" indent="-190500">
                  <a:lnSpc>
                    <a:spcPct val="95000"/>
                  </a:lnSpc>
                  <a:spcAft>
                    <a:spcPts val="800"/>
                  </a:spcAft>
                  <a:buClr>
                    <a:srgbClr val="969696"/>
                  </a:buClr>
                  <a:buFont typeface="Wingdings" pitchFamily="2" charset="2"/>
                  <a:buChar char="§"/>
                </a:pPr>
                <a:r>
                  <a:rPr lang="en-US" sz="1600" noProof="1">
                    <a:solidFill>
                      <a:srgbClr val="000000"/>
                    </a:solidFill>
                    <a:latin typeface="Calibri" pitchFamily="34" charset="0"/>
                  </a:rPr>
                  <a:t>Contra Argument 4</a:t>
                </a:r>
              </a:p>
            </p:txBody>
          </p:sp>
        </p:grpSp>
      </p:grp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ARROW CHART 3@Arrow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3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 smtClean="0">
                <a:solidFill>
                  <a:schemeClr val="accent1"/>
                </a:solidFill>
                <a:latin typeface="Calibri" pitchFamily="34" charset="0"/>
              </a:rPr>
              <a:t>ARROW</a:t>
            </a:r>
            <a:r>
              <a:rPr lang="de-DE" sz="60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 3</a:t>
            </a:r>
            <a:endParaRPr lang="de-DE" sz="60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27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grpSp>
        <p:nvGrpSpPr>
          <p:cNvPr id="7" name="Gruppieren 6"/>
          <p:cNvGrpSpPr/>
          <p:nvPr/>
        </p:nvGrpSpPr>
        <p:grpSpPr bwMode="gray">
          <a:xfrm>
            <a:off x="268287" y="2125664"/>
            <a:ext cx="8596317" cy="3557992"/>
            <a:chOff x="268287" y="2125664"/>
            <a:chExt cx="8596317" cy="3557992"/>
          </a:xfrm>
        </p:grpSpPr>
        <p:grpSp>
          <p:nvGrpSpPr>
            <p:cNvPr id="6" name="Gruppieren 5"/>
            <p:cNvGrpSpPr/>
            <p:nvPr/>
          </p:nvGrpSpPr>
          <p:grpSpPr bwMode="gray">
            <a:xfrm>
              <a:off x="268287" y="3708399"/>
              <a:ext cx="2859086" cy="1975257"/>
              <a:chOff x="268287" y="3708399"/>
              <a:chExt cx="2859086" cy="1975257"/>
            </a:xfrm>
          </p:grpSpPr>
          <p:sp>
            <p:nvSpPr>
              <p:cNvPr id="31" name="Ellipse 30"/>
              <p:cNvSpPr/>
              <p:nvPr/>
            </p:nvSpPr>
            <p:spPr bwMode="gray">
              <a:xfrm>
                <a:off x="464607" y="5455832"/>
                <a:ext cx="1144060" cy="227824"/>
              </a:xfrm>
              <a:prstGeom prst="ellipse">
                <a:avLst/>
              </a:prstGeom>
              <a:gradFill flip="none" rotWithShape="1">
                <a:gsLst>
                  <a:gs pos="0">
                    <a:srgbClr val="000000">
                      <a:alpha val="40000"/>
                    </a:srgbClr>
                  </a:gs>
                  <a:gs pos="100000">
                    <a:srgbClr val="000000"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  <a:tileRect/>
              </a:gradFill>
              <a:ln w="12700">
                <a:noFill/>
                <a:round/>
                <a:headEnd/>
                <a:tailEnd/>
              </a:ln>
            </p:spPr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grpSp>
            <p:nvGrpSpPr>
              <p:cNvPr id="4099" name="Group 5"/>
              <p:cNvGrpSpPr>
                <a:grpSpLocks/>
              </p:cNvGrpSpPr>
              <p:nvPr/>
            </p:nvGrpSpPr>
            <p:grpSpPr bwMode="gray">
              <a:xfrm>
                <a:off x="268287" y="3708399"/>
                <a:ext cx="2859086" cy="1854200"/>
                <a:chOff x="169" y="2451"/>
                <a:chExt cx="1801" cy="1168"/>
              </a:xfrm>
            </p:grpSpPr>
            <p:sp>
              <p:nvSpPr>
                <p:cNvPr id="4117" name="Text Box 19"/>
                <p:cNvSpPr txBox="1">
                  <a:spLocks noChangeArrowheads="1"/>
                </p:cNvSpPr>
                <p:nvPr/>
              </p:nvSpPr>
              <p:spPr bwMode="gray">
                <a:xfrm>
                  <a:off x="790" y="3019"/>
                  <a:ext cx="1180" cy="54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lIns="0" tIns="0" rIns="0" bIns="0">
                  <a:spAutoFit/>
                </a:bodyPr>
                <a:lstStyle/>
                <a:p>
                  <a: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  <a:t>This is placeholder text. </a:t>
                  </a:r>
                  <a:b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</a:br>
                  <a: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  <a:t>All phrases can be replaced with your own text.</a:t>
                  </a:r>
                  <a:endParaRPr lang="de-DE" sz="1600" noProof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Calibri" pitchFamily="34" charset="0"/>
                  </a:endParaRPr>
                </a:p>
              </p:txBody>
            </p:sp>
            <p:sp>
              <p:nvSpPr>
                <p:cNvPr id="4118" name="Text Box 19"/>
                <p:cNvSpPr txBox="1">
                  <a:spLocks noChangeArrowheads="1"/>
                </p:cNvSpPr>
                <p:nvPr/>
              </p:nvSpPr>
              <p:spPr bwMode="gray">
                <a:xfrm>
                  <a:off x="169" y="3094"/>
                  <a:ext cx="376" cy="1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lIns="0" tIns="0" rIns="0" bIns="0" anchor="ctr" anchorCtr="0">
                  <a:spAutoFit/>
                </a:bodyPr>
                <a:lstStyle/>
                <a:p>
                  <a:pPr algn="ctr" defTabSz="801688">
                    <a:spcAft>
                      <a:spcPct val="40000"/>
                    </a:spcAft>
                  </a:pPr>
                  <a:r>
                    <a:rPr lang="de-DE" sz="2000" b="1" dirty="0">
                      <a:latin typeface="Calibri" pitchFamily="34" charset="0"/>
                    </a:rPr>
                    <a:t>+23%</a:t>
                  </a:r>
                  <a:endParaRPr lang="de-DE" sz="2000" b="1" noProof="1">
                    <a:latin typeface="Calibri" pitchFamily="34" charset="0"/>
                  </a:endParaRPr>
                </a:p>
              </p:txBody>
            </p:sp>
            <p:sp>
              <p:nvSpPr>
                <p:cNvPr id="4120" name="Line 11"/>
                <p:cNvSpPr>
                  <a:spLocks noChangeShapeType="1"/>
                </p:cNvSpPr>
                <p:nvPr/>
              </p:nvSpPr>
              <p:spPr bwMode="gray">
                <a:xfrm flipV="1">
                  <a:off x="653" y="2451"/>
                  <a:ext cx="0" cy="1168"/>
                </a:xfrm>
                <a:prstGeom prst="line">
                  <a:avLst/>
                </a:prstGeom>
                <a:noFill/>
                <a:ln w="254000">
                  <a:solidFill>
                    <a:schemeClr val="accent1">
                      <a:lumMod val="50000"/>
                    </a:schemeClr>
                  </a:solidFill>
                  <a:round/>
                  <a:headEnd/>
                  <a:tailEnd type="triangle" w="sm" len="sm"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</p:grpSp>
        </p:grpSp>
        <p:grpSp>
          <p:nvGrpSpPr>
            <p:cNvPr id="5" name="Gruppieren 4"/>
            <p:cNvGrpSpPr/>
            <p:nvPr/>
          </p:nvGrpSpPr>
          <p:grpSpPr bwMode="gray">
            <a:xfrm>
              <a:off x="1731964" y="2603500"/>
              <a:ext cx="2903538" cy="1965977"/>
              <a:chOff x="1731964" y="2603500"/>
              <a:chExt cx="2903538" cy="1965977"/>
            </a:xfrm>
          </p:grpSpPr>
          <p:sp>
            <p:nvSpPr>
              <p:cNvPr id="32" name="Ellipse 30"/>
              <p:cNvSpPr/>
              <p:nvPr/>
            </p:nvSpPr>
            <p:spPr bwMode="gray">
              <a:xfrm>
                <a:off x="1955271" y="4341653"/>
                <a:ext cx="1144060" cy="227824"/>
              </a:xfrm>
              <a:prstGeom prst="ellipse">
                <a:avLst/>
              </a:prstGeom>
              <a:gradFill flip="none" rotWithShape="1">
                <a:gsLst>
                  <a:gs pos="0">
                    <a:srgbClr val="000000">
                      <a:alpha val="40000"/>
                    </a:srgbClr>
                  </a:gs>
                  <a:gs pos="100000">
                    <a:srgbClr val="000000"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  <a:tileRect/>
              </a:gradFill>
              <a:ln w="12700">
                <a:noFill/>
                <a:round/>
                <a:headEnd/>
                <a:tailEnd/>
              </a:ln>
            </p:spPr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grpSp>
            <p:nvGrpSpPr>
              <p:cNvPr id="4100" name="Group 10"/>
              <p:cNvGrpSpPr>
                <a:grpSpLocks/>
              </p:cNvGrpSpPr>
              <p:nvPr/>
            </p:nvGrpSpPr>
            <p:grpSpPr bwMode="gray">
              <a:xfrm>
                <a:off x="1731964" y="2603500"/>
                <a:ext cx="2903538" cy="1854200"/>
                <a:chOff x="1091" y="1755"/>
                <a:chExt cx="1829" cy="1168"/>
              </a:xfrm>
            </p:grpSpPr>
            <p:sp>
              <p:nvSpPr>
                <p:cNvPr id="4113" name="Text Box 19"/>
                <p:cNvSpPr txBox="1">
                  <a:spLocks noChangeArrowheads="1"/>
                </p:cNvSpPr>
                <p:nvPr/>
              </p:nvSpPr>
              <p:spPr bwMode="gray">
                <a:xfrm>
                  <a:off x="1740" y="2310"/>
                  <a:ext cx="1180" cy="54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lIns="0" tIns="0" rIns="0" bIns="0">
                  <a:spAutoFit/>
                </a:bodyPr>
                <a:lstStyle/>
                <a:p>
                  <a: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  <a:t>This is placeholder text. </a:t>
                  </a:r>
                  <a:b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</a:br>
                  <a: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  <a:t>All phrases can be replaced with your own text.</a:t>
                  </a:r>
                  <a:endParaRPr lang="de-DE" sz="1600" noProof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Calibri" pitchFamily="34" charset="0"/>
                  </a:endParaRPr>
                </a:p>
              </p:txBody>
            </p:sp>
            <p:sp>
              <p:nvSpPr>
                <p:cNvPr id="4114" name="Text Box 19"/>
                <p:cNvSpPr txBox="1">
                  <a:spLocks noChangeArrowheads="1"/>
                </p:cNvSpPr>
                <p:nvPr/>
              </p:nvSpPr>
              <p:spPr bwMode="gray">
                <a:xfrm>
                  <a:off x="1091" y="2427"/>
                  <a:ext cx="395" cy="1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wrap="square" lIns="0" tIns="0" rIns="0" bIns="0" anchor="ctr" anchorCtr="0">
                  <a:spAutoFit/>
                </a:bodyPr>
                <a:lstStyle/>
                <a:p>
                  <a:pPr algn="ctr" defTabSz="801688">
                    <a:spcAft>
                      <a:spcPct val="40000"/>
                    </a:spcAft>
                  </a:pPr>
                  <a:r>
                    <a:rPr lang="de-DE" sz="2000" b="1" dirty="0">
                      <a:latin typeface="Calibri" pitchFamily="34" charset="0"/>
                    </a:rPr>
                    <a:t>+36%</a:t>
                  </a:r>
                  <a:endParaRPr lang="de-DE" sz="2000" b="1" noProof="1">
                    <a:latin typeface="Calibri" pitchFamily="34" charset="0"/>
                  </a:endParaRPr>
                </a:p>
              </p:txBody>
            </p:sp>
            <p:sp>
              <p:nvSpPr>
                <p:cNvPr id="4116" name="Line 12"/>
                <p:cNvSpPr>
                  <a:spLocks noChangeShapeType="1"/>
                </p:cNvSpPr>
                <p:nvPr/>
              </p:nvSpPr>
              <p:spPr bwMode="gray">
                <a:xfrm flipV="1">
                  <a:off x="1595" y="1755"/>
                  <a:ext cx="0" cy="1168"/>
                </a:xfrm>
                <a:prstGeom prst="line">
                  <a:avLst/>
                </a:prstGeom>
                <a:noFill/>
                <a:ln w="254000">
                  <a:solidFill>
                    <a:schemeClr val="accent1"/>
                  </a:solidFill>
                  <a:round/>
                  <a:headEnd/>
                  <a:tailEnd type="triangle" w="sm" len="sm"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</p:grpSp>
        </p:grpSp>
        <p:grpSp>
          <p:nvGrpSpPr>
            <p:cNvPr id="4" name="Gruppieren 3"/>
            <p:cNvGrpSpPr/>
            <p:nvPr/>
          </p:nvGrpSpPr>
          <p:grpSpPr bwMode="gray">
            <a:xfrm>
              <a:off x="4648201" y="2125664"/>
              <a:ext cx="2820988" cy="1961884"/>
              <a:chOff x="4648201" y="2125664"/>
              <a:chExt cx="2820988" cy="1961884"/>
            </a:xfrm>
          </p:grpSpPr>
          <p:sp>
            <p:nvSpPr>
              <p:cNvPr id="33" name="Ellipse 30"/>
              <p:cNvSpPr/>
              <p:nvPr/>
            </p:nvSpPr>
            <p:spPr bwMode="gray">
              <a:xfrm>
                <a:off x="5053013" y="3956038"/>
                <a:ext cx="660402" cy="131510"/>
              </a:xfrm>
              <a:prstGeom prst="ellipse">
                <a:avLst/>
              </a:prstGeom>
              <a:gradFill flip="none" rotWithShape="1">
                <a:gsLst>
                  <a:gs pos="0">
                    <a:srgbClr val="000000">
                      <a:alpha val="40000"/>
                    </a:srgbClr>
                  </a:gs>
                  <a:gs pos="100000">
                    <a:srgbClr val="000000"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  <a:tileRect/>
              </a:gradFill>
              <a:ln w="12700">
                <a:noFill/>
                <a:round/>
                <a:headEnd/>
                <a:tailEnd/>
              </a:ln>
            </p:spPr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grpSp>
            <p:nvGrpSpPr>
              <p:cNvPr id="4101" name="Group 15"/>
              <p:cNvGrpSpPr>
                <a:grpSpLocks/>
              </p:cNvGrpSpPr>
              <p:nvPr/>
            </p:nvGrpSpPr>
            <p:grpSpPr bwMode="gray">
              <a:xfrm>
                <a:off x="4648201" y="2125664"/>
                <a:ext cx="2820988" cy="1887538"/>
                <a:chOff x="2928" y="1734"/>
                <a:chExt cx="1777" cy="1189"/>
              </a:xfrm>
            </p:grpSpPr>
            <p:sp>
              <p:nvSpPr>
                <p:cNvPr id="4109" name="Text Box 19"/>
                <p:cNvSpPr txBox="1">
                  <a:spLocks noChangeArrowheads="1"/>
                </p:cNvSpPr>
                <p:nvPr/>
              </p:nvSpPr>
              <p:spPr bwMode="gray">
                <a:xfrm>
                  <a:off x="3525" y="1734"/>
                  <a:ext cx="1180" cy="54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lIns="0" tIns="0" rIns="0" bIns="0">
                  <a:spAutoFit/>
                </a:bodyPr>
                <a:lstStyle/>
                <a:p>
                  <a: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  <a:t>This is placeholder text. </a:t>
                  </a:r>
                  <a:b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</a:br>
                  <a: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  <a:t>All phrases can be replaced with your own text.</a:t>
                  </a:r>
                  <a:endParaRPr lang="de-DE" sz="1600" noProof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Calibri" pitchFamily="34" charset="0"/>
                  </a:endParaRPr>
                </a:p>
              </p:txBody>
            </p:sp>
            <p:sp>
              <p:nvSpPr>
                <p:cNvPr id="4110" name="Text Box 19"/>
                <p:cNvSpPr txBox="1">
                  <a:spLocks noChangeArrowheads="1"/>
                </p:cNvSpPr>
                <p:nvPr/>
              </p:nvSpPr>
              <p:spPr bwMode="gray">
                <a:xfrm>
                  <a:off x="2928" y="2089"/>
                  <a:ext cx="354" cy="1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wrap="square" lIns="0" tIns="0" rIns="0" bIns="0" anchor="ctr" anchorCtr="0">
                  <a:spAutoFit/>
                </a:bodyPr>
                <a:lstStyle/>
                <a:p>
                  <a:pPr algn="ctr" defTabSz="801688">
                    <a:spcAft>
                      <a:spcPct val="40000"/>
                    </a:spcAft>
                  </a:pPr>
                  <a:r>
                    <a:rPr lang="de-DE" sz="2000" b="1" dirty="0">
                      <a:latin typeface="Calibri" pitchFamily="34" charset="0"/>
                    </a:rPr>
                    <a:t>-62%</a:t>
                  </a:r>
                  <a:endParaRPr lang="de-DE" sz="2000" b="1" noProof="1">
                    <a:latin typeface="Calibri" pitchFamily="34" charset="0"/>
                  </a:endParaRPr>
                </a:p>
              </p:txBody>
            </p:sp>
            <p:sp>
              <p:nvSpPr>
                <p:cNvPr id="4112" name="Line 14"/>
                <p:cNvSpPr>
                  <a:spLocks noChangeShapeType="1"/>
                </p:cNvSpPr>
                <p:nvPr/>
              </p:nvSpPr>
              <p:spPr bwMode="gray">
                <a:xfrm rot="10800000" flipV="1">
                  <a:off x="3391" y="1755"/>
                  <a:ext cx="0" cy="1168"/>
                </a:xfrm>
                <a:prstGeom prst="line">
                  <a:avLst/>
                </a:prstGeom>
                <a:noFill/>
                <a:ln w="254000">
                  <a:solidFill>
                    <a:srgbClr val="FF0000"/>
                  </a:solidFill>
                  <a:round/>
                  <a:headEnd/>
                  <a:tailEnd type="triangle" w="sm" len="sm"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</p:grpSp>
        </p:grpSp>
        <p:grpSp>
          <p:nvGrpSpPr>
            <p:cNvPr id="3" name="Gruppieren 2"/>
            <p:cNvGrpSpPr/>
            <p:nvPr/>
          </p:nvGrpSpPr>
          <p:grpSpPr bwMode="gray">
            <a:xfrm>
              <a:off x="6027741" y="3687763"/>
              <a:ext cx="2836863" cy="1947736"/>
              <a:chOff x="6027741" y="3687763"/>
              <a:chExt cx="2836863" cy="1947736"/>
            </a:xfrm>
          </p:grpSpPr>
          <p:sp>
            <p:nvSpPr>
              <p:cNvPr id="30" name="Ellipse 30"/>
              <p:cNvSpPr/>
              <p:nvPr/>
            </p:nvSpPr>
            <p:spPr bwMode="gray">
              <a:xfrm>
                <a:off x="6445253" y="5503989"/>
                <a:ext cx="660402" cy="131510"/>
              </a:xfrm>
              <a:prstGeom prst="ellipse">
                <a:avLst/>
              </a:prstGeom>
              <a:gradFill flip="none" rotWithShape="1">
                <a:gsLst>
                  <a:gs pos="0">
                    <a:srgbClr val="000000">
                      <a:alpha val="40000"/>
                    </a:srgbClr>
                  </a:gs>
                  <a:gs pos="100000">
                    <a:srgbClr val="000000"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  <a:tileRect/>
              </a:gradFill>
              <a:ln w="12700">
                <a:noFill/>
                <a:round/>
                <a:headEnd/>
                <a:tailEnd/>
              </a:ln>
            </p:spPr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grpSp>
            <p:nvGrpSpPr>
              <p:cNvPr id="4102" name="Group 20"/>
              <p:cNvGrpSpPr>
                <a:grpSpLocks/>
              </p:cNvGrpSpPr>
              <p:nvPr/>
            </p:nvGrpSpPr>
            <p:grpSpPr bwMode="gray">
              <a:xfrm>
                <a:off x="6027741" y="3687763"/>
                <a:ext cx="2836863" cy="1862137"/>
                <a:chOff x="3732" y="2438"/>
                <a:chExt cx="1787" cy="1173"/>
              </a:xfrm>
            </p:grpSpPr>
            <p:sp>
              <p:nvSpPr>
                <p:cNvPr id="4105" name="Text Box 19"/>
                <p:cNvSpPr txBox="1">
                  <a:spLocks noChangeArrowheads="1"/>
                </p:cNvSpPr>
                <p:nvPr/>
              </p:nvSpPr>
              <p:spPr bwMode="gray">
                <a:xfrm>
                  <a:off x="4339" y="2438"/>
                  <a:ext cx="1180" cy="54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lIns="0" tIns="0" rIns="0" bIns="0">
                  <a:spAutoFit/>
                </a:bodyPr>
                <a:lstStyle/>
                <a:p>
                  <a: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  <a:t>This is placeholder text. </a:t>
                  </a:r>
                  <a:b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</a:br>
                  <a:r>
                    <a:rPr lang="de-DE" sz="1400" noProof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Calibri" pitchFamily="34" charset="0"/>
                    </a:rPr>
                    <a:t>All phrases can be replaced with your own text.</a:t>
                  </a:r>
                  <a:endParaRPr lang="de-DE" sz="1600" noProof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Calibri" pitchFamily="34" charset="0"/>
                  </a:endParaRPr>
                </a:p>
              </p:txBody>
            </p:sp>
            <p:sp>
              <p:nvSpPr>
                <p:cNvPr id="4106" name="Text Box 19"/>
                <p:cNvSpPr txBox="1">
                  <a:spLocks noChangeArrowheads="1"/>
                </p:cNvSpPr>
                <p:nvPr/>
              </p:nvSpPr>
              <p:spPr bwMode="gray">
                <a:xfrm>
                  <a:off x="3732" y="2808"/>
                  <a:ext cx="368" cy="194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wrap="square" lIns="0" tIns="0" rIns="0" bIns="0" anchor="ctr" anchorCtr="0">
                  <a:spAutoFit/>
                </a:bodyPr>
                <a:lstStyle/>
                <a:p>
                  <a:pPr algn="ctr" defTabSz="801688">
                    <a:spcAft>
                      <a:spcPct val="40000"/>
                    </a:spcAft>
                  </a:pPr>
                  <a:r>
                    <a:rPr lang="de-DE" sz="2000" b="1" dirty="0">
                      <a:latin typeface="Calibri" pitchFamily="34" charset="0"/>
                    </a:rPr>
                    <a:t>-70%</a:t>
                  </a:r>
                  <a:endParaRPr lang="de-DE" sz="2000" b="1" noProof="1">
                    <a:latin typeface="Calibri" pitchFamily="34" charset="0"/>
                  </a:endParaRPr>
                </a:p>
              </p:txBody>
            </p:sp>
            <p:sp>
              <p:nvSpPr>
                <p:cNvPr id="4108" name="Line 17"/>
                <p:cNvSpPr>
                  <a:spLocks noChangeShapeType="1"/>
                </p:cNvSpPr>
                <p:nvPr/>
              </p:nvSpPr>
              <p:spPr bwMode="gray">
                <a:xfrm rot="10800000" flipV="1">
                  <a:off x="4207" y="2443"/>
                  <a:ext cx="0" cy="1168"/>
                </a:xfrm>
                <a:prstGeom prst="line">
                  <a:avLst/>
                </a:prstGeom>
                <a:noFill/>
                <a:ln w="254000">
                  <a:solidFill>
                    <a:srgbClr val="C00000"/>
                  </a:solidFill>
                  <a:round/>
                  <a:headEnd/>
                  <a:tailEnd type="triangle" w="sm" len="sm"/>
                </a:ln>
              </p:spPr>
              <p:txBody>
                <a:bodyPr/>
                <a:lstStyle/>
                <a:p>
                  <a:endParaRPr lang="de-DE" dirty="0">
                    <a:latin typeface="Calibri" pitchFamily="34" charset="0"/>
                  </a:endParaRPr>
                </a:p>
              </p:txBody>
            </p:sp>
          </p:grpSp>
        </p:grpSp>
      </p:grpSp>
    </p:spTree>
    <p:custDataLst>
      <p:tags r:id="rId1"/>
    </p:custDataLst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UZZLE CIRCLE@Circl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Ellipse 30"/>
          <p:cNvSpPr/>
          <p:nvPr/>
        </p:nvSpPr>
        <p:spPr bwMode="gray">
          <a:xfrm>
            <a:off x="2557825" y="5202500"/>
            <a:ext cx="4035425" cy="803601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4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grpSp>
        <p:nvGrpSpPr>
          <p:cNvPr id="2" name="Gruppieren 1"/>
          <p:cNvGrpSpPr/>
          <p:nvPr/>
        </p:nvGrpSpPr>
        <p:grpSpPr bwMode="gray">
          <a:xfrm>
            <a:off x="2455863" y="1558925"/>
            <a:ext cx="4195762" cy="4238625"/>
            <a:chOff x="2455863" y="1558925"/>
            <a:chExt cx="4195762" cy="4238625"/>
          </a:xfrm>
          <a:effectLst>
            <a:outerShdw blurRad="190500" sx="101000" sy="101000" algn="ctr" rotWithShape="0">
              <a:srgbClr val="000000">
                <a:alpha val="20000"/>
              </a:srgbClr>
            </a:outerShdw>
          </a:effectLst>
        </p:grpSpPr>
        <p:sp>
          <p:nvSpPr>
            <p:cNvPr id="5124" name="Freeform 27"/>
            <p:cNvSpPr>
              <a:spLocks/>
            </p:cNvSpPr>
            <p:nvPr/>
          </p:nvSpPr>
          <p:spPr bwMode="gray">
            <a:xfrm>
              <a:off x="2457450" y="3638550"/>
              <a:ext cx="2114550" cy="2159000"/>
            </a:xfrm>
            <a:custGeom>
              <a:avLst/>
              <a:gdLst>
                <a:gd name="T0" fmla="*/ 0 w 1424"/>
                <a:gd name="T1" fmla="*/ 0 h 1437"/>
                <a:gd name="T2" fmla="*/ 2019814052 w 1424"/>
                <a:gd name="T3" fmla="*/ 2147483647 h 1437"/>
                <a:gd name="T4" fmla="*/ 2019814052 w 1424"/>
                <a:gd name="T5" fmla="*/ 0 h 1437"/>
                <a:gd name="T6" fmla="*/ 0 w 1424"/>
                <a:gd name="T7" fmla="*/ 0 h 1437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1424"/>
                <a:gd name="T13" fmla="*/ 0 h 1437"/>
                <a:gd name="T14" fmla="*/ 1424 w 1424"/>
                <a:gd name="T15" fmla="*/ 1437 h 1437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1424" h="1437">
                  <a:moveTo>
                    <a:pt x="0" y="0"/>
                  </a:moveTo>
                  <a:cubicBezTo>
                    <a:pt x="0" y="793"/>
                    <a:pt x="637" y="1437"/>
                    <a:pt x="1424" y="1437"/>
                  </a:cubicBezTo>
                  <a:cubicBezTo>
                    <a:pt x="1424" y="0"/>
                    <a:pt x="1424" y="0"/>
                    <a:pt x="1424" y="0"/>
                  </a:cubicBez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D7D7D7"/>
                </a:gs>
                <a:gs pos="50000">
                  <a:srgbClr val="FFFFFF"/>
                </a:gs>
                <a:gs pos="100000">
                  <a:srgbClr val="D7D7D7"/>
                </a:gs>
              </a:gsLst>
              <a:lin ang="5400000" scaled="1"/>
            </a:gradFill>
            <a:ln w="12700">
              <a:solidFill>
                <a:srgbClr val="969696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5125" name="Freeform 31"/>
            <p:cNvSpPr>
              <a:spLocks/>
            </p:cNvSpPr>
            <p:nvPr/>
          </p:nvSpPr>
          <p:spPr bwMode="gray">
            <a:xfrm>
              <a:off x="4564063" y="3644900"/>
              <a:ext cx="2087562" cy="2152650"/>
            </a:xfrm>
            <a:custGeom>
              <a:avLst/>
              <a:gdLst>
                <a:gd name="T0" fmla="*/ 0 w 1424"/>
                <a:gd name="T1" fmla="*/ 0 h 1438"/>
                <a:gd name="T2" fmla="*/ 0 w 1424"/>
                <a:gd name="T3" fmla="*/ 2146814811 h 1438"/>
                <a:gd name="T4" fmla="*/ 1869725584 w 1424"/>
                <a:gd name="T5" fmla="*/ 0 h 1438"/>
                <a:gd name="T6" fmla="*/ 0 w 1424"/>
                <a:gd name="T7" fmla="*/ 0 h 1438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1424"/>
                <a:gd name="T13" fmla="*/ 0 h 1438"/>
                <a:gd name="T14" fmla="*/ 1424 w 1424"/>
                <a:gd name="T15" fmla="*/ 1438 h 1438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1424" h="1438">
                  <a:moveTo>
                    <a:pt x="0" y="0"/>
                  </a:moveTo>
                  <a:cubicBezTo>
                    <a:pt x="0" y="1438"/>
                    <a:pt x="0" y="1438"/>
                    <a:pt x="0" y="1438"/>
                  </a:cubicBezTo>
                  <a:cubicBezTo>
                    <a:pt x="787" y="1438"/>
                    <a:pt x="1424" y="794"/>
                    <a:pt x="1424" y="0"/>
                  </a:cubicBez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D7D7D7"/>
                </a:gs>
                <a:gs pos="50000">
                  <a:srgbClr val="FFFFFF"/>
                </a:gs>
                <a:gs pos="100000">
                  <a:srgbClr val="D7D7D7"/>
                </a:gs>
              </a:gsLst>
              <a:lin ang="5400000" scaled="1"/>
            </a:gradFill>
            <a:ln w="12700">
              <a:solidFill>
                <a:srgbClr val="969696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5126" name="Freeform 36"/>
            <p:cNvSpPr>
              <a:spLocks/>
            </p:cNvSpPr>
            <p:nvPr/>
          </p:nvSpPr>
          <p:spPr bwMode="gray">
            <a:xfrm>
              <a:off x="4559300" y="1562100"/>
              <a:ext cx="2092325" cy="2078038"/>
            </a:xfrm>
            <a:custGeom>
              <a:avLst/>
              <a:gdLst>
                <a:gd name="T0" fmla="*/ 1895539274 w 1424"/>
                <a:gd name="T1" fmla="*/ 1737450884 h 1438"/>
                <a:gd name="T2" fmla="*/ 0 w 1424"/>
                <a:gd name="T3" fmla="*/ 0 h 1438"/>
                <a:gd name="T4" fmla="*/ 0 w 1424"/>
                <a:gd name="T5" fmla="*/ 1737450884 h 1438"/>
                <a:gd name="T6" fmla="*/ 1895539274 w 1424"/>
                <a:gd name="T7" fmla="*/ 1737450884 h 1438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1424"/>
                <a:gd name="T13" fmla="*/ 0 h 1438"/>
                <a:gd name="T14" fmla="*/ 1424 w 1424"/>
                <a:gd name="T15" fmla="*/ 1438 h 1438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1424" h="1438">
                  <a:moveTo>
                    <a:pt x="1424" y="1438"/>
                  </a:moveTo>
                  <a:cubicBezTo>
                    <a:pt x="1424" y="644"/>
                    <a:pt x="787" y="0"/>
                    <a:pt x="0" y="0"/>
                  </a:cubicBezTo>
                  <a:cubicBezTo>
                    <a:pt x="0" y="1438"/>
                    <a:pt x="0" y="1438"/>
                    <a:pt x="0" y="1438"/>
                  </a:cubicBezTo>
                  <a:lnTo>
                    <a:pt x="1424" y="1438"/>
                  </a:lnTo>
                  <a:close/>
                </a:path>
              </a:pathLst>
            </a:custGeom>
            <a:gradFill rotWithShape="1">
              <a:gsLst>
                <a:gs pos="0">
                  <a:srgbClr val="D7D7D7"/>
                </a:gs>
                <a:gs pos="50000">
                  <a:srgbClr val="FFFFFF"/>
                </a:gs>
                <a:gs pos="100000">
                  <a:srgbClr val="D7D7D7"/>
                </a:gs>
              </a:gsLst>
              <a:lin ang="5400000" scaled="1"/>
            </a:gradFill>
            <a:ln w="12700">
              <a:solidFill>
                <a:srgbClr val="969696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5127" name="Freeform 45"/>
            <p:cNvSpPr>
              <a:spLocks/>
            </p:cNvSpPr>
            <p:nvPr/>
          </p:nvSpPr>
          <p:spPr bwMode="gray">
            <a:xfrm>
              <a:off x="2455863" y="1558925"/>
              <a:ext cx="2105025" cy="2085975"/>
            </a:xfrm>
            <a:custGeom>
              <a:avLst/>
              <a:gdLst>
                <a:gd name="T0" fmla="*/ 1968879911 w 1424"/>
                <a:gd name="T1" fmla="*/ 0 h 1438"/>
                <a:gd name="T2" fmla="*/ 0 w 1424"/>
                <a:gd name="T3" fmla="*/ 1771790733 h 1438"/>
                <a:gd name="T4" fmla="*/ 1968879911 w 1424"/>
                <a:gd name="T5" fmla="*/ 1771790733 h 1438"/>
                <a:gd name="T6" fmla="*/ 1968879911 w 1424"/>
                <a:gd name="T7" fmla="*/ 0 h 1438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1424"/>
                <a:gd name="T13" fmla="*/ 0 h 1438"/>
                <a:gd name="T14" fmla="*/ 1424 w 1424"/>
                <a:gd name="T15" fmla="*/ 1438 h 1438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1424" h="1438">
                  <a:moveTo>
                    <a:pt x="1424" y="0"/>
                  </a:moveTo>
                  <a:cubicBezTo>
                    <a:pt x="638" y="0"/>
                    <a:pt x="0" y="644"/>
                    <a:pt x="0" y="1438"/>
                  </a:cubicBezTo>
                  <a:cubicBezTo>
                    <a:pt x="1424" y="1438"/>
                    <a:pt x="1424" y="1438"/>
                    <a:pt x="1424" y="1438"/>
                  </a:cubicBezTo>
                  <a:lnTo>
                    <a:pt x="1424" y="0"/>
                  </a:lnTo>
                  <a:close/>
                </a:path>
              </a:pathLst>
            </a:custGeom>
            <a:gradFill rotWithShape="1">
              <a:gsLst>
                <a:gs pos="0">
                  <a:srgbClr val="D7D7D7"/>
                </a:gs>
                <a:gs pos="50000">
                  <a:srgbClr val="FFFFFF"/>
                </a:gs>
                <a:gs pos="100000">
                  <a:srgbClr val="D7D7D7"/>
                </a:gs>
              </a:gsLst>
              <a:lin ang="5400000" scaled="1"/>
            </a:gradFill>
            <a:ln w="12700">
              <a:solidFill>
                <a:srgbClr val="969696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</p:grpSp>
      <p:sp useBgFill="1">
        <p:nvSpPr>
          <p:cNvPr id="5128" name="Oval 13"/>
          <p:cNvSpPr>
            <a:spLocks noChangeArrowheads="1"/>
          </p:cNvSpPr>
          <p:nvPr/>
        </p:nvSpPr>
        <p:spPr bwMode="gray">
          <a:xfrm>
            <a:off x="2927350" y="2054225"/>
            <a:ext cx="3233738" cy="3233738"/>
          </a:xfrm>
          <a:prstGeom prst="ellipse">
            <a:avLst/>
          </a:prstGeom>
          <a:ln w="12700">
            <a:solidFill>
              <a:srgbClr val="969696"/>
            </a:solidFill>
            <a:round/>
            <a:headEnd/>
            <a:tailEnd/>
          </a:ln>
          <a:effectLst>
            <a:innerShdw blurRad="190500">
              <a:prstClr val="black">
                <a:alpha val="40000"/>
              </a:prstClr>
            </a:innerShdw>
          </a:effectLst>
        </p:spPr>
        <p:txBody>
          <a:bodyPr wrap="none" anchor="ctr"/>
          <a:lstStyle/>
          <a:p>
            <a:endParaRPr lang="de-DE" dirty="0">
              <a:latin typeface="Calibri" pitchFamily="34" charset="0"/>
            </a:endParaRPr>
          </a:p>
        </p:txBody>
      </p:sp>
      <p:sp>
        <p:nvSpPr>
          <p:cNvPr id="5133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noProof="1">
                <a:solidFill>
                  <a:schemeClr val="accent1"/>
                </a:solidFill>
                <a:latin typeface="Calibri" pitchFamily="34" charset="0"/>
              </a:rPr>
              <a:t>PUZZLE</a:t>
            </a:r>
            <a:r>
              <a:rPr lang="de-DE" sz="60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CIRCLE</a:t>
            </a:r>
          </a:p>
        </p:txBody>
      </p:sp>
      <p:grpSp>
        <p:nvGrpSpPr>
          <p:cNvPr id="5134" name="Group 16"/>
          <p:cNvGrpSpPr>
            <a:grpSpLocks/>
          </p:cNvGrpSpPr>
          <p:nvPr/>
        </p:nvGrpSpPr>
        <p:grpSpPr bwMode="gray">
          <a:xfrm>
            <a:off x="3076575" y="2189163"/>
            <a:ext cx="2935288" cy="2932112"/>
            <a:chOff x="1938" y="1379"/>
            <a:chExt cx="1849" cy="1847"/>
          </a:xfrm>
          <a:effectLst>
            <a:outerShdw blurRad="190500" sx="101000" sy="101000" algn="ctr" rotWithShape="0">
              <a:srgbClr val="000000">
                <a:alpha val="20000"/>
              </a:srgbClr>
            </a:outerShdw>
          </a:effectLst>
        </p:grpSpPr>
        <p:sp>
          <p:nvSpPr>
            <p:cNvPr id="5143" name="Freeform 17"/>
            <p:cNvSpPr>
              <a:spLocks/>
            </p:cNvSpPr>
            <p:nvPr/>
          </p:nvSpPr>
          <p:spPr bwMode="gray">
            <a:xfrm>
              <a:off x="1938" y="1992"/>
              <a:ext cx="1849" cy="1234"/>
            </a:xfrm>
            <a:custGeom>
              <a:avLst/>
              <a:gdLst>
                <a:gd name="T0" fmla="*/ 761 w 918"/>
                <a:gd name="T1" fmla="*/ 153 h 613"/>
                <a:gd name="T2" fmla="*/ 761 w 918"/>
                <a:gd name="T3" fmla="*/ 153 h 613"/>
                <a:gd name="T4" fmla="*/ 758 w 918"/>
                <a:gd name="T5" fmla="*/ 152 h 613"/>
                <a:gd name="T6" fmla="*/ 758 w 918"/>
                <a:gd name="T7" fmla="*/ 152 h 613"/>
                <a:gd name="T8" fmla="*/ 732 w 918"/>
                <a:gd name="T9" fmla="*/ 129 h 613"/>
                <a:gd name="T10" fmla="*/ 732 w 918"/>
                <a:gd name="T11" fmla="*/ 129 h 613"/>
                <a:gd name="T12" fmla="*/ 731 w 918"/>
                <a:gd name="T13" fmla="*/ 127 h 613"/>
                <a:gd name="T14" fmla="*/ 731 w 918"/>
                <a:gd name="T15" fmla="*/ 127 h 613"/>
                <a:gd name="T16" fmla="*/ 731 w 918"/>
                <a:gd name="T17" fmla="*/ 125 h 613"/>
                <a:gd name="T18" fmla="*/ 730 w 918"/>
                <a:gd name="T19" fmla="*/ 125 h 613"/>
                <a:gd name="T20" fmla="*/ 730 w 918"/>
                <a:gd name="T21" fmla="*/ 123 h 613"/>
                <a:gd name="T22" fmla="*/ 730 w 918"/>
                <a:gd name="T23" fmla="*/ 123 h 613"/>
                <a:gd name="T24" fmla="*/ 729 w 918"/>
                <a:gd name="T25" fmla="*/ 122 h 613"/>
                <a:gd name="T26" fmla="*/ 729 w 918"/>
                <a:gd name="T27" fmla="*/ 121 h 613"/>
                <a:gd name="T28" fmla="*/ 736 w 918"/>
                <a:gd name="T29" fmla="*/ 91 h 613"/>
                <a:gd name="T30" fmla="*/ 743 w 918"/>
                <a:gd name="T31" fmla="*/ 62 h 613"/>
                <a:gd name="T32" fmla="*/ 681 w 918"/>
                <a:gd name="T33" fmla="*/ 0 h 613"/>
                <a:gd name="T34" fmla="*/ 618 w 918"/>
                <a:gd name="T35" fmla="*/ 63 h 613"/>
                <a:gd name="T36" fmla="*/ 626 w 918"/>
                <a:gd name="T37" fmla="*/ 92 h 613"/>
                <a:gd name="T38" fmla="*/ 633 w 918"/>
                <a:gd name="T39" fmla="*/ 121 h 613"/>
                <a:gd name="T40" fmla="*/ 602 w 918"/>
                <a:gd name="T41" fmla="*/ 153 h 613"/>
                <a:gd name="T42" fmla="*/ 601 w 918"/>
                <a:gd name="T43" fmla="*/ 153 h 613"/>
                <a:gd name="T44" fmla="*/ 522 w 918"/>
                <a:gd name="T45" fmla="*/ 164 h 613"/>
                <a:gd name="T46" fmla="*/ 442 w 918"/>
                <a:gd name="T47" fmla="*/ 154 h 613"/>
                <a:gd name="T48" fmla="*/ 441 w 918"/>
                <a:gd name="T49" fmla="*/ 154 h 613"/>
                <a:gd name="T50" fmla="*/ 362 w 918"/>
                <a:gd name="T51" fmla="*/ 144 h 613"/>
                <a:gd name="T52" fmla="*/ 283 w 918"/>
                <a:gd name="T53" fmla="*/ 154 h 613"/>
                <a:gd name="T54" fmla="*/ 282 w 918"/>
                <a:gd name="T55" fmla="*/ 154 h 613"/>
                <a:gd name="T56" fmla="*/ 251 w 918"/>
                <a:gd name="T57" fmla="*/ 187 h 613"/>
                <a:gd name="T58" fmla="*/ 258 w 918"/>
                <a:gd name="T59" fmla="*/ 216 h 613"/>
                <a:gd name="T60" fmla="*/ 265 w 918"/>
                <a:gd name="T61" fmla="*/ 245 h 613"/>
                <a:gd name="T62" fmla="*/ 203 w 918"/>
                <a:gd name="T63" fmla="*/ 307 h 613"/>
                <a:gd name="T64" fmla="*/ 140 w 918"/>
                <a:gd name="T65" fmla="*/ 245 h 613"/>
                <a:gd name="T66" fmla="*/ 147 w 918"/>
                <a:gd name="T67" fmla="*/ 216 h 613"/>
                <a:gd name="T68" fmla="*/ 154 w 918"/>
                <a:gd name="T69" fmla="*/ 187 h 613"/>
                <a:gd name="T70" fmla="*/ 123 w 918"/>
                <a:gd name="T71" fmla="*/ 155 h 613"/>
                <a:gd name="T72" fmla="*/ 121 w 918"/>
                <a:gd name="T73" fmla="*/ 154 h 613"/>
                <a:gd name="T74" fmla="*/ 43 w 918"/>
                <a:gd name="T75" fmla="*/ 145 h 613"/>
                <a:gd name="T76" fmla="*/ 0 w 918"/>
                <a:gd name="T77" fmla="*/ 148 h 613"/>
                <a:gd name="T78" fmla="*/ 0 w 918"/>
                <a:gd name="T79" fmla="*/ 154 h 613"/>
                <a:gd name="T80" fmla="*/ 459 w 918"/>
                <a:gd name="T81" fmla="*/ 613 h 613"/>
                <a:gd name="T82" fmla="*/ 918 w 918"/>
                <a:gd name="T83" fmla="*/ 154 h 613"/>
                <a:gd name="T84" fmla="*/ 918 w 918"/>
                <a:gd name="T85" fmla="*/ 153 h 613"/>
                <a:gd name="T86" fmla="*/ 841 w 918"/>
                <a:gd name="T87" fmla="*/ 163 h 613"/>
                <a:gd name="T88" fmla="*/ 761 w 918"/>
                <a:gd name="T89" fmla="*/ 153 h 613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w 918"/>
                <a:gd name="T136" fmla="*/ 0 h 613"/>
                <a:gd name="T137" fmla="*/ 918 w 918"/>
                <a:gd name="T138" fmla="*/ 613 h 613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T135" t="T136" r="T137" b="T138"/>
              <a:pathLst>
                <a:path w="918" h="613">
                  <a:moveTo>
                    <a:pt x="761" y="153"/>
                  </a:moveTo>
                  <a:cubicBezTo>
                    <a:pt x="761" y="153"/>
                    <a:pt x="761" y="153"/>
                    <a:pt x="761" y="153"/>
                  </a:cubicBezTo>
                  <a:cubicBezTo>
                    <a:pt x="761" y="153"/>
                    <a:pt x="758" y="152"/>
                    <a:pt x="758" y="152"/>
                  </a:cubicBezTo>
                  <a:cubicBezTo>
                    <a:pt x="758" y="152"/>
                    <a:pt x="758" y="152"/>
                    <a:pt x="758" y="152"/>
                  </a:cubicBezTo>
                  <a:cubicBezTo>
                    <a:pt x="745" y="147"/>
                    <a:pt x="737" y="137"/>
                    <a:pt x="732" y="129"/>
                  </a:cubicBezTo>
                  <a:cubicBezTo>
                    <a:pt x="732" y="129"/>
                    <a:pt x="732" y="129"/>
                    <a:pt x="732" y="129"/>
                  </a:cubicBezTo>
                  <a:cubicBezTo>
                    <a:pt x="732" y="128"/>
                    <a:pt x="732" y="128"/>
                    <a:pt x="731" y="127"/>
                  </a:cubicBezTo>
                  <a:cubicBezTo>
                    <a:pt x="731" y="127"/>
                    <a:pt x="731" y="127"/>
                    <a:pt x="731" y="127"/>
                  </a:cubicBezTo>
                  <a:cubicBezTo>
                    <a:pt x="731" y="126"/>
                    <a:pt x="731" y="126"/>
                    <a:pt x="731" y="125"/>
                  </a:cubicBezTo>
                  <a:cubicBezTo>
                    <a:pt x="731" y="125"/>
                    <a:pt x="730" y="125"/>
                    <a:pt x="730" y="125"/>
                  </a:cubicBezTo>
                  <a:cubicBezTo>
                    <a:pt x="730" y="124"/>
                    <a:pt x="730" y="124"/>
                    <a:pt x="730" y="123"/>
                  </a:cubicBezTo>
                  <a:cubicBezTo>
                    <a:pt x="730" y="123"/>
                    <a:pt x="730" y="123"/>
                    <a:pt x="730" y="123"/>
                  </a:cubicBezTo>
                  <a:cubicBezTo>
                    <a:pt x="730" y="122"/>
                    <a:pt x="730" y="122"/>
                    <a:pt x="729" y="122"/>
                  </a:cubicBezTo>
                  <a:cubicBezTo>
                    <a:pt x="729" y="121"/>
                    <a:pt x="729" y="121"/>
                    <a:pt x="729" y="121"/>
                  </a:cubicBezTo>
                  <a:cubicBezTo>
                    <a:pt x="727" y="109"/>
                    <a:pt x="734" y="96"/>
                    <a:pt x="736" y="91"/>
                  </a:cubicBezTo>
                  <a:cubicBezTo>
                    <a:pt x="741" y="83"/>
                    <a:pt x="743" y="73"/>
                    <a:pt x="743" y="62"/>
                  </a:cubicBezTo>
                  <a:cubicBezTo>
                    <a:pt x="743" y="28"/>
                    <a:pt x="715" y="0"/>
                    <a:pt x="681" y="0"/>
                  </a:cubicBezTo>
                  <a:cubicBezTo>
                    <a:pt x="646" y="0"/>
                    <a:pt x="618" y="28"/>
                    <a:pt x="618" y="63"/>
                  </a:cubicBezTo>
                  <a:cubicBezTo>
                    <a:pt x="618" y="73"/>
                    <a:pt x="621" y="83"/>
                    <a:pt x="626" y="92"/>
                  </a:cubicBezTo>
                  <a:cubicBezTo>
                    <a:pt x="628" y="96"/>
                    <a:pt x="635" y="109"/>
                    <a:pt x="633" y="121"/>
                  </a:cubicBezTo>
                  <a:cubicBezTo>
                    <a:pt x="632" y="127"/>
                    <a:pt x="623" y="146"/>
                    <a:pt x="602" y="153"/>
                  </a:cubicBezTo>
                  <a:cubicBezTo>
                    <a:pt x="602" y="153"/>
                    <a:pt x="602" y="153"/>
                    <a:pt x="601" y="153"/>
                  </a:cubicBezTo>
                  <a:cubicBezTo>
                    <a:pt x="601" y="153"/>
                    <a:pt x="566" y="164"/>
                    <a:pt x="522" y="164"/>
                  </a:cubicBezTo>
                  <a:cubicBezTo>
                    <a:pt x="478" y="164"/>
                    <a:pt x="442" y="154"/>
                    <a:pt x="442" y="154"/>
                  </a:cubicBezTo>
                  <a:cubicBezTo>
                    <a:pt x="442" y="154"/>
                    <a:pt x="442" y="154"/>
                    <a:pt x="441" y="154"/>
                  </a:cubicBezTo>
                  <a:cubicBezTo>
                    <a:pt x="436" y="152"/>
                    <a:pt x="403" y="143"/>
                    <a:pt x="362" y="144"/>
                  </a:cubicBezTo>
                  <a:cubicBezTo>
                    <a:pt x="322" y="144"/>
                    <a:pt x="289" y="152"/>
                    <a:pt x="283" y="154"/>
                  </a:cubicBezTo>
                  <a:cubicBezTo>
                    <a:pt x="283" y="154"/>
                    <a:pt x="282" y="154"/>
                    <a:pt x="282" y="154"/>
                  </a:cubicBezTo>
                  <a:cubicBezTo>
                    <a:pt x="261" y="161"/>
                    <a:pt x="252" y="180"/>
                    <a:pt x="251" y="187"/>
                  </a:cubicBezTo>
                  <a:cubicBezTo>
                    <a:pt x="249" y="198"/>
                    <a:pt x="255" y="211"/>
                    <a:pt x="258" y="216"/>
                  </a:cubicBezTo>
                  <a:cubicBezTo>
                    <a:pt x="262" y="224"/>
                    <a:pt x="265" y="234"/>
                    <a:pt x="265" y="245"/>
                  </a:cubicBezTo>
                  <a:cubicBezTo>
                    <a:pt x="265" y="279"/>
                    <a:pt x="237" y="307"/>
                    <a:pt x="203" y="307"/>
                  </a:cubicBezTo>
                  <a:cubicBezTo>
                    <a:pt x="168" y="307"/>
                    <a:pt x="140" y="279"/>
                    <a:pt x="140" y="245"/>
                  </a:cubicBezTo>
                  <a:cubicBezTo>
                    <a:pt x="140" y="235"/>
                    <a:pt x="143" y="225"/>
                    <a:pt x="147" y="216"/>
                  </a:cubicBezTo>
                  <a:cubicBezTo>
                    <a:pt x="150" y="211"/>
                    <a:pt x="157" y="198"/>
                    <a:pt x="154" y="187"/>
                  </a:cubicBezTo>
                  <a:cubicBezTo>
                    <a:pt x="153" y="180"/>
                    <a:pt x="144" y="161"/>
                    <a:pt x="123" y="155"/>
                  </a:cubicBezTo>
                  <a:cubicBezTo>
                    <a:pt x="123" y="155"/>
                    <a:pt x="122" y="155"/>
                    <a:pt x="121" y="154"/>
                  </a:cubicBezTo>
                  <a:cubicBezTo>
                    <a:pt x="115" y="153"/>
                    <a:pt x="82" y="144"/>
                    <a:pt x="43" y="145"/>
                  </a:cubicBezTo>
                  <a:cubicBezTo>
                    <a:pt x="27" y="145"/>
                    <a:pt x="12" y="146"/>
                    <a:pt x="0" y="148"/>
                  </a:cubicBezTo>
                  <a:cubicBezTo>
                    <a:pt x="0" y="150"/>
                    <a:pt x="0" y="152"/>
                    <a:pt x="0" y="154"/>
                  </a:cubicBezTo>
                  <a:cubicBezTo>
                    <a:pt x="0" y="407"/>
                    <a:pt x="205" y="613"/>
                    <a:pt x="459" y="613"/>
                  </a:cubicBezTo>
                  <a:cubicBezTo>
                    <a:pt x="712" y="613"/>
                    <a:pt x="918" y="407"/>
                    <a:pt x="918" y="154"/>
                  </a:cubicBezTo>
                  <a:cubicBezTo>
                    <a:pt x="918" y="154"/>
                    <a:pt x="918" y="153"/>
                    <a:pt x="918" y="153"/>
                  </a:cubicBezTo>
                  <a:cubicBezTo>
                    <a:pt x="901" y="158"/>
                    <a:pt x="873" y="163"/>
                    <a:pt x="841" y="163"/>
                  </a:cubicBezTo>
                  <a:cubicBezTo>
                    <a:pt x="797" y="163"/>
                    <a:pt x="761" y="153"/>
                    <a:pt x="761" y="153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2700000" scaled="1"/>
            </a:gradFill>
            <a:ln w="12700" cap="flat" cmpd="sng">
              <a:solidFill>
                <a:srgbClr val="969696"/>
              </a:solidFill>
              <a:prstDash val="solid"/>
              <a:miter lim="800000"/>
              <a:headEnd type="none" w="med" len="med"/>
              <a:tailEnd type="none" w="med" len="med"/>
            </a:ln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5144" name="Freeform 18"/>
            <p:cNvSpPr>
              <a:spLocks/>
            </p:cNvSpPr>
            <p:nvPr/>
          </p:nvSpPr>
          <p:spPr bwMode="gray">
            <a:xfrm>
              <a:off x="1938" y="1379"/>
              <a:ext cx="1849" cy="1231"/>
            </a:xfrm>
            <a:custGeom>
              <a:avLst/>
              <a:gdLst>
                <a:gd name="T0" fmla="*/ 459 w 918"/>
                <a:gd name="T1" fmla="*/ 0 h 612"/>
                <a:gd name="T2" fmla="*/ 0 w 918"/>
                <a:gd name="T3" fmla="*/ 453 h 612"/>
                <a:gd name="T4" fmla="*/ 43 w 918"/>
                <a:gd name="T5" fmla="*/ 450 h 612"/>
                <a:gd name="T6" fmla="*/ 121 w 918"/>
                <a:gd name="T7" fmla="*/ 459 h 612"/>
                <a:gd name="T8" fmla="*/ 123 w 918"/>
                <a:gd name="T9" fmla="*/ 460 h 612"/>
                <a:gd name="T10" fmla="*/ 154 w 918"/>
                <a:gd name="T11" fmla="*/ 492 h 612"/>
                <a:gd name="T12" fmla="*/ 147 w 918"/>
                <a:gd name="T13" fmla="*/ 521 h 612"/>
                <a:gd name="T14" fmla="*/ 140 w 918"/>
                <a:gd name="T15" fmla="*/ 550 h 612"/>
                <a:gd name="T16" fmla="*/ 203 w 918"/>
                <a:gd name="T17" fmla="*/ 612 h 612"/>
                <a:gd name="T18" fmla="*/ 265 w 918"/>
                <a:gd name="T19" fmla="*/ 550 h 612"/>
                <a:gd name="T20" fmla="*/ 258 w 918"/>
                <a:gd name="T21" fmla="*/ 521 h 612"/>
                <a:gd name="T22" fmla="*/ 251 w 918"/>
                <a:gd name="T23" fmla="*/ 492 h 612"/>
                <a:gd name="T24" fmla="*/ 282 w 918"/>
                <a:gd name="T25" fmla="*/ 459 h 612"/>
                <a:gd name="T26" fmla="*/ 283 w 918"/>
                <a:gd name="T27" fmla="*/ 459 h 612"/>
                <a:gd name="T28" fmla="*/ 362 w 918"/>
                <a:gd name="T29" fmla="*/ 449 h 612"/>
                <a:gd name="T30" fmla="*/ 441 w 918"/>
                <a:gd name="T31" fmla="*/ 459 h 612"/>
                <a:gd name="T32" fmla="*/ 442 w 918"/>
                <a:gd name="T33" fmla="*/ 459 h 612"/>
                <a:gd name="T34" fmla="*/ 522 w 918"/>
                <a:gd name="T35" fmla="*/ 469 h 612"/>
                <a:gd name="T36" fmla="*/ 601 w 918"/>
                <a:gd name="T37" fmla="*/ 458 h 612"/>
                <a:gd name="T38" fmla="*/ 602 w 918"/>
                <a:gd name="T39" fmla="*/ 458 h 612"/>
                <a:gd name="T40" fmla="*/ 633 w 918"/>
                <a:gd name="T41" fmla="*/ 426 h 612"/>
                <a:gd name="T42" fmla="*/ 626 w 918"/>
                <a:gd name="T43" fmla="*/ 397 h 612"/>
                <a:gd name="T44" fmla="*/ 618 w 918"/>
                <a:gd name="T45" fmla="*/ 368 h 612"/>
                <a:gd name="T46" fmla="*/ 681 w 918"/>
                <a:gd name="T47" fmla="*/ 305 h 612"/>
                <a:gd name="T48" fmla="*/ 743 w 918"/>
                <a:gd name="T49" fmla="*/ 367 h 612"/>
                <a:gd name="T50" fmla="*/ 736 w 918"/>
                <a:gd name="T51" fmla="*/ 396 h 612"/>
                <a:gd name="T52" fmla="*/ 729 w 918"/>
                <a:gd name="T53" fmla="*/ 426 h 612"/>
                <a:gd name="T54" fmla="*/ 729 w 918"/>
                <a:gd name="T55" fmla="*/ 427 h 612"/>
                <a:gd name="T56" fmla="*/ 730 w 918"/>
                <a:gd name="T57" fmla="*/ 428 h 612"/>
                <a:gd name="T58" fmla="*/ 730 w 918"/>
                <a:gd name="T59" fmla="*/ 428 h 612"/>
                <a:gd name="T60" fmla="*/ 730 w 918"/>
                <a:gd name="T61" fmla="*/ 430 h 612"/>
                <a:gd name="T62" fmla="*/ 731 w 918"/>
                <a:gd name="T63" fmla="*/ 430 h 612"/>
                <a:gd name="T64" fmla="*/ 731 w 918"/>
                <a:gd name="T65" fmla="*/ 432 h 612"/>
                <a:gd name="T66" fmla="*/ 731 w 918"/>
                <a:gd name="T67" fmla="*/ 432 h 612"/>
                <a:gd name="T68" fmla="*/ 732 w 918"/>
                <a:gd name="T69" fmla="*/ 434 h 612"/>
                <a:gd name="T70" fmla="*/ 732 w 918"/>
                <a:gd name="T71" fmla="*/ 434 h 612"/>
                <a:gd name="T72" fmla="*/ 758 w 918"/>
                <a:gd name="T73" fmla="*/ 457 h 612"/>
                <a:gd name="T74" fmla="*/ 758 w 918"/>
                <a:gd name="T75" fmla="*/ 457 h 612"/>
                <a:gd name="T76" fmla="*/ 761 w 918"/>
                <a:gd name="T77" fmla="*/ 458 h 612"/>
                <a:gd name="T78" fmla="*/ 761 w 918"/>
                <a:gd name="T79" fmla="*/ 458 h 612"/>
                <a:gd name="T80" fmla="*/ 841 w 918"/>
                <a:gd name="T81" fmla="*/ 468 h 612"/>
                <a:gd name="T82" fmla="*/ 918 w 918"/>
                <a:gd name="T83" fmla="*/ 458 h 612"/>
                <a:gd name="T84" fmla="*/ 459 w 918"/>
                <a:gd name="T85" fmla="*/ 0 h 612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w 918"/>
                <a:gd name="T130" fmla="*/ 0 h 612"/>
                <a:gd name="T131" fmla="*/ 918 w 918"/>
                <a:gd name="T132" fmla="*/ 612 h 612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T129" t="T130" r="T131" b="T132"/>
              <a:pathLst>
                <a:path w="918" h="612">
                  <a:moveTo>
                    <a:pt x="459" y="0"/>
                  </a:moveTo>
                  <a:cubicBezTo>
                    <a:pt x="207" y="0"/>
                    <a:pt x="3" y="202"/>
                    <a:pt x="0" y="453"/>
                  </a:cubicBezTo>
                  <a:cubicBezTo>
                    <a:pt x="12" y="451"/>
                    <a:pt x="27" y="450"/>
                    <a:pt x="43" y="450"/>
                  </a:cubicBezTo>
                  <a:cubicBezTo>
                    <a:pt x="82" y="449"/>
                    <a:pt x="115" y="458"/>
                    <a:pt x="121" y="459"/>
                  </a:cubicBezTo>
                  <a:cubicBezTo>
                    <a:pt x="122" y="460"/>
                    <a:pt x="123" y="460"/>
                    <a:pt x="123" y="460"/>
                  </a:cubicBezTo>
                  <a:cubicBezTo>
                    <a:pt x="144" y="466"/>
                    <a:pt x="153" y="485"/>
                    <a:pt x="154" y="492"/>
                  </a:cubicBezTo>
                  <a:cubicBezTo>
                    <a:pt x="157" y="503"/>
                    <a:pt x="150" y="516"/>
                    <a:pt x="147" y="521"/>
                  </a:cubicBezTo>
                  <a:cubicBezTo>
                    <a:pt x="143" y="530"/>
                    <a:pt x="140" y="540"/>
                    <a:pt x="140" y="550"/>
                  </a:cubicBezTo>
                  <a:cubicBezTo>
                    <a:pt x="140" y="584"/>
                    <a:pt x="168" y="612"/>
                    <a:pt x="203" y="612"/>
                  </a:cubicBezTo>
                  <a:cubicBezTo>
                    <a:pt x="237" y="612"/>
                    <a:pt x="265" y="584"/>
                    <a:pt x="265" y="550"/>
                  </a:cubicBezTo>
                  <a:cubicBezTo>
                    <a:pt x="265" y="539"/>
                    <a:pt x="262" y="529"/>
                    <a:pt x="258" y="521"/>
                  </a:cubicBezTo>
                  <a:cubicBezTo>
                    <a:pt x="255" y="516"/>
                    <a:pt x="249" y="503"/>
                    <a:pt x="251" y="492"/>
                  </a:cubicBezTo>
                  <a:cubicBezTo>
                    <a:pt x="252" y="485"/>
                    <a:pt x="261" y="466"/>
                    <a:pt x="282" y="459"/>
                  </a:cubicBezTo>
                  <a:cubicBezTo>
                    <a:pt x="282" y="459"/>
                    <a:pt x="283" y="459"/>
                    <a:pt x="283" y="459"/>
                  </a:cubicBezTo>
                  <a:cubicBezTo>
                    <a:pt x="289" y="457"/>
                    <a:pt x="322" y="449"/>
                    <a:pt x="362" y="449"/>
                  </a:cubicBezTo>
                  <a:cubicBezTo>
                    <a:pt x="403" y="448"/>
                    <a:pt x="436" y="457"/>
                    <a:pt x="441" y="459"/>
                  </a:cubicBezTo>
                  <a:cubicBezTo>
                    <a:pt x="442" y="459"/>
                    <a:pt x="442" y="459"/>
                    <a:pt x="442" y="459"/>
                  </a:cubicBezTo>
                  <a:cubicBezTo>
                    <a:pt x="442" y="459"/>
                    <a:pt x="478" y="469"/>
                    <a:pt x="522" y="469"/>
                  </a:cubicBezTo>
                  <a:cubicBezTo>
                    <a:pt x="566" y="469"/>
                    <a:pt x="601" y="458"/>
                    <a:pt x="601" y="458"/>
                  </a:cubicBezTo>
                  <a:cubicBezTo>
                    <a:pt x="602" y="458"/>
                    <a:pt x="602" y="458"/>
                    <a:pt x="602" y="458"/>
                  </a:cubicBezTo>
                  <a:cubicBezTo>
                    <a:pt x="623" y="451"/>
                    <a:pt x="632" y="432"/>
                    <a:pt x="633" y="426"/>
                  </a:cubicBezTo>
                  <a:cubicBezTo>
                    <a:pt x="635" y="414"/>
                    <a:pt x="628" y="401"/>
                    <a:pt x="626" y="397"/>
                  </a:cubicBezTo>
                  <a:cubicBezTo>
                    <a:pt x="621" y="388"/>
                    <a:pt x="618" y="378"/>
                    <a:pt x="618" y="368"/>
                  </a:cubicBezTo>
                  <a:cubicBezTo>
                    <a:pt x="618" y="333"/>
                    <a:pt x="646" y="305"/>
                    <a:pt x="681" y="305"/>
                  </a:cubicBezTo>
                  <a:cubicBezTo>
                    <a:pt x="715" y="305"/>
                    <a:pt x="743" y="333"/>
                    <a:pt x="743" y="367"/>
                  </a:cubicBezTo>
                  <a:cubicBezTo>
                    <a:pt x="743" y="378"/>
                    <a:pt x="741" y="388"/>
                    <a:pt x="736" y="396"/>
                  </a:cubicBezTo>
                  <a:cubicBezTo>
                    <a:pt x="734" y="401"/>
                    <a:pt x="727" y="414"/>
                    <a:pt x="729" y="426"/>
                  </a:cubicBezTo>
                  <a:cubicBezTo>
                    <a:pt x="729" y="426"/>
                    <a:pt x="729" y="426"/>
                    <a:pt x="729" y="427"/>
                  </a:cubicBezTo>
                  <a:cubicBezTo>
                    <a:pt x="730" y="427"/>
                    <a:pt x="730" y="427"/>
                    <a:pt x="730" y="428"/>
                  </a:cubicBezTo>
                  <a:cubicBezTo>
                    <a:pt x="730" y="428"/>
                    <a:pt x="730" y="428"/>
                    <a:pt x="730" y="428"/>
                  </a:cubicBezTo>
                  <a:cubicBezTo>
                    <a:pt x="730" y="429"/>
                    <a:pt x="730" y="429"/>
                    <a:pt x="730" y="430"/>
                  </a:cubicBezTo>
                  <a:cubicBezTo>
                    <a:pt x="730" y="430"/>
                    <a:pt x="731" y="430"/>
                    <a:pt x="731" y="430"/>
                  </a:cubicBezTo>
                  <a:cubicBezTo>
                    <a:pt x="731" y="431"/>
                    <a:pt x="731" y="431"/>
                    <a:pt x="731" y="432"/>
                  </a:cubicBezTo>
                  <a:cubicBezTo>
                    <a:pt x="731" y="432"/>
                    <a:pt x="731" y="432"/>
                    <a:pt x="731" y="432"/>
                  </a:cubicBezTo>
                  <a:cubicBezTo>
                    <a:pt x="732" y="433"/>
                    <a:pt x="732" y="433"/>
                    <a:pt x="732" y="434"/>
                  </a:cubicBezTo>
                  <a:cubicBezTo>
                    <a:pt x="732" y="434"/>
                    <a:pt x="732" y="434"/>
                    <a:pt x="732" y="434"/>
                  </a:cubicBezTo>
                  <a:cubicBezTo>
                    <a:pt x="737" y="442"/>
                    <a:pt x="745" y="452"/>
                    <a:pt x="758" y="457"/>
                  </a:cubicBezTo>
                  <a:cubicBezTo>
                    <a:pt x="758" y="457"/>
                    <a:pt x="758" y="457"/>
                    <a:pt x="758" y="457"/>
                  </a:cubicBezTo>
                  <a:cubicBezTo>
                    <a:pt x="758" y="457"/>
                    <a:pt x="761" y="458"/>
                    <a:pt x="761" y="458"/>
                  </a:cubicBezTo>
                  <a:cubicBezTo>
                    <a:pt x="761" y="458"/>
                    <a:pt x="761" y="458"/>
                    <a:pt x="761" y="458"/>
                  </a:cubicBezTo>
                  <a:cubicBezTo>
                    <a:pt x="761" y="458"/>
                    <a:pt x="797" y="468"/>
                    <a:pt x="841" y="468"/>
                  </a:cubicBezTo>
                  <a:cubicBezTo>
                    <a:pt x="873" y="468"/>
                    <a:pt x="901" y="463"/>
                    <a:pt x="918" y="458"/>
                  </a:cubicBezTo>
                  <a:cubicBezTo>
                    <a:pt x="917" y="205"/>
                    <a:pt x="712" y="0"/>
                    <a:pt x="459" y="0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2700000" scaled="1"/>
            </a:gradFill>
            <a:ln w="12700" cap="flat" cmpd="sng">
              <a:solidFill>
                <a:srgbClr val="969696"/>
              </a:solidFill>
              <a:prstDash val="solid"/>
              <a:miter lim="800000"/>
              <a:headEnd type="none" w="med" len="med"/>
              <a:tailEnd type="none" w="med" len="med"/>
            </a:ln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</p:grpSp>
      <p:grpSp>
        <p:nvGrpSpPr>
          <p:cNvPr id="5135" name="Group 19"/>
          <p:cNvGrpSpPr>
            <a:grpSpLocks/>
          </p:cNvGrpSpPr>
          <p:nvPr/>
        </p:nvGrpSpPr>
        <p:grpSpPr bwMode="gray">
          <a:xfrm>
            <a:off x="2546350" y="2176464"/>
            <a:ext cx="3998913" cy="3027363"/>
            <a:chOff x="1604" y="1371"/>
            <a:chExt cx="2519" cy="1907"/>
          </a:xfrm>
        </p:grpSpPr>
        <p:sp>
          <p:nvSpPr>
            <p:cNvPr id="5137" name="Text Box 19"/>
            <p:cNvSpPr txBox="1">
              <a:spLocks noChangeArrowheads="1"/>
            </p:cNvSpPr>
            <p:nvPr/>
          </p:nvSpPr>
          <p:spPr bwMode="gray">
            <a:xfrm>
              <a:off x="2184" y="1832"/>
              <a:ext cx="1395" cy="34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defTabSz="801688">
                <a:spcAft>
                  <a:spcPct val="40000"/>
                </a:spcAft>
              </a:pPr>
              <a:r>
                <a:rPr lang="de-DE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Document Management</a:t>
              </a:r>
            </a:p>
          </p:txBody>
        </p:sp>
        <p:sp>
          <p:nvSpPr>
            <p:cNvPr id="5138" name="Text Box 19"/>
            <p:cNvSpPr txBox="1">
              <a:spLocks noChangeArrowheads="1"/>
            </p:cNvSpPr>
            <p:nvPr/>
          </p:nvSpPr>
          <p:spPr bwMode="gray">
            <a:xfrm>
              <a:off x="2312" y="2428"/>
              <a:ext cx="1242" cy="34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r" defTabSz="801688">
                <a:spcAft>
                  <a:spcPct val="40000"/>
                </a:spcAft>
              </a:pPr>
              <a:r>
                <a:rPr lang="de-DE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Web Content</a:t>
              </a:r>
              <a:br>
                <a:rPr lang="de-DE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</a:br>
              <a:r>
                <a:rPr lang="de-DE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Management</a:t>
              </a:r>
            </a:p>
          </p:txBody>
        </p:sp>
        <p:sp>
          <p:nvSpPr>
            <p:cNvPr id="5139" name="WordArt 20"/>
            <p:cNvSpPr>
              <a:spLocks noChangeArrowheads="1" noChangeShapeType="1" noTextEdit="1"/>
            </p:cNvSpPr>
            <p:nvPr/>
          </p:nvSpPr>
          <p:spPr bwMode="gray">
            <a:xfrm rot="-2700000">
              <a:off x="1604" y="1395"/>
              <a:ext cx="1456" cy="756"/>
            </a:xfrm>
            <a:prstGeom prst="rect">
              <a:avLst/>
            </a:prstGeom>
          </p:spPr>
          <p:txBody>
            <a:bodyPr spcFirstLastPara="1" wrap="none" fromWordArt="1">
              <a:prstTxWarp prst="textArchUp">
                <a:avLst>
                  <a:gd name="adj" fmla="val 12137242"/>
                </a:avLst>
              </a:prstTxWarp>
            </a:bodyPr>
            <a:lstStyle/>
            <a:p>
              <a:pPr algn="ctr"/>
              <a:r>
                <a:rPr lang="en-US" sz="1200" kern="10" dirty="0">
                  <a:ln w="9525">
                    <a:noFill/>
                    <a:round/>
                    <a:headEnd/>
                    <a:tailEnd/>
                  </a:ln>
                  <a:latin typeface="Calibri" pitchFamily="34" charset="0"/>
                </a:rPr>
                <a:t>This is a placeholder text</a:t>
              </a:r>
              <a:endParaRPr lang="de-DE" sz="1200" kern="10" dirty="0">
                <a:ln w="9525">
                  <a:noFill/>
                  <a:round/>
                  <a:headEnd/>
                  <a:tailEnd/>
                </a:ln>
                <a:latin typeface="Calibri" pitchFamily="34" charset="0"/>
              </a:endParaRPr>
            </a:p>
          </p:txBody>
        </p:sp>
        <p:sp>
          <p:nvSpPr>
            <p:cNvPr id="5140" name="WordArt 21"/>
            <p:cNvSpPr>
              <a:spLocks noChangeArrowheads="1" noChangeShapeType="1" noTextEdit="1"/>
            </p:cNvSpPr>
            <p:nvPr/>
          </p:nvSpPr>
          <p:spPr bwMode="gray">
            <a:xfrm rot="-8221355">
              <a:off x="1619" y="2457"/>
              <a:ext cx="1478" cy="803"/>
            </a:xfrm>
            <a:prstGeom prst="rect">
              <a:avLst/>
            </a:prstGeom>
          </p:spPr>
          <p:txBody>
            <a:bodyPr spcFirstLastPara="1" wrap="none" fromWordArt="1">
              <a:prstTxWarp prst="textArchUp">
                <a:avLst>
                  <a:gd name="adj" fmla="val 12298436"/>
                </a:avLst>
              </a:prstTxWarp>
            </a:bodyPr>
            <a:lstStyle/>
            <a:p>
              <a:pPr algn="ctr"/>
              <a:r>
                <a:rPr lang="en-US" sz="1200" kern="10" dirty="0">
                  <a:ln w="9525">
                    <a:noFill/>
                    <a:round/>
                    <a:headEnd/>
                    <a:tailEnd/>
                  </a:ln>
                  <a:latin typeface="Calibri" pitchFamily="34" charset="0"/>
                </a:rPr>
                <a:t>This is a placeholder text</a:t>
              </a:r>
              <a:endParaRPr lang="de-DE" sz="1200" kern="10" dirty="0">
                <a:ln w="9525">
                  <a:noFill/>
                  <a:round/>
                  <a:headEnd/>
                  <a:tailEnd/>
                </a:ln>
                <a:latin typeface="Calibri" pitchFamily="34" charset="0"/>
              </a:endParaRPr>
            </a:p>
          </p:txBody>
        </p:sp>
        <p:sp>
          <p:nvSpPr>
            <p:cNvPr id="5141" name="WordArt 22"/>
            <p:cNvSpPr>
              <a:spLocks noChangeArrowheads="1" noChangeShapeType="1" noTextEdit="1"/>
            </p:cNvSpPr>
            <p:nvPr/>
          </p:nvSpPr>
          <p:spPr bwMode="gray">
            <a:xfrm rot="8191985">
              <a:off x="2589" y="2374"/>
              <a:ext cx="1529" cy="904"/>
            </a:xfrm>
            <a:prstGeom prst="rect">
              <a:avLst/>
            </a:prstGeom>
          </p:spPr>
          <p:txBody>
            <a:bodyPr spcFirstLastPara="1" wrap="none" fromWordArt="1">
              <a:prstTxWarp prst="textArchUp">
                <a:avLst>
                  <a:gd name="adj" fmla="val 12338022"/>
                </a:avLst>
              </a:prstTxWarp>
            </a:bodyPr>
            <a:lstStyle/>
            <a:p>
              <a:pPr algn="ctr"/>
              <a:r>
                <a:rPr lang="en-US" sz="1200" kern="10" dirty="0">
                  <a:ln w="9525">
                    <a:noFill/>
                    <a:round/>
                    <a:headEnd/>
                    <a:tailEnd/>
                  </a:ln>
                  <a:latin typeface="Calibri" pitchFamily="34" charset="0"/>
                </a:rPr>
                <a:t>This is a placeholder text</a:t>
              </a:r>
              <a:endParaRPr lang="de-DE" sz="1200" kern="10" dirty="0">
                <a:ln w="9525">
                  <a:noFill/>
                  <a:round/>
                  <a:headEnd/>
                  <a:tailEnd/>
                </a:ln>
                <a:latin typeface="Calibri" pitchFamily="34" charset="0"/>
              </a:endParaRPr>
            </a:p>
          </p:txBody>
        </p:sp>
        <p:sp>
          <p:nvSpPr>
            <p:cNvPr id="5142" name="WordArt 23"/>
            <p:cNvSpPr>
              <a:spLocks noChangeArrowheads="1" noChangeShapeType="1" noTextEdit="1"/>
            </p:cNvSpPr>
            <p:nvPr/>
          </p:nvSpPr>
          <p:spPr bwMode="gray">
            <a:xfrm rot="2667535">
              <a:off x="2574" y="1371"/>
              <a:ext cx="1549" cy="874"/>
            </a:xfrm>
            <a:prstGeom prst="rect">
              <a:avLst/>
            </a:prstGeom>
          </p:spPr>
          <p:txBody>
            <a:bodyPr spcFirstLastPara="1" wrap="none" fromWordArt="1">
              <a:prstTxWarp prst="textArchUp">
                <a:avLst>
                  <a:gd name="adj" fmla="val 12309358"/>
                </a:avLst>
              </a:prstTxWarp>
            </a:bodyPr>
            <a:lstStyle/>
            <a:p>
              <a:pPr algn="ctr"/>
              <a:r>
                <a:rPr lang="en-US" sz="1200" kern="10" dirty="0">
                  <a:ln w="9525">
                    <a:noFill/>
                    <a:round/>
                    <a:headEnd/>
                    <a:tailEnd/>
                  </a:ln>
                  <a:latin typeface="Calibri" pitchFamily="34" charset="0"/>
                </a:rPr>
                <a:t>This is a placeholder text</a:t>
              </a:r>
              <a:endParaRPr lang="de-DE" sz="1200" kern="10" dirty="0">
                <a:ln w="9525">
                  <a:noFill/>
                  <a:round/>
                  <a:headEnd/>
                  <a:tailEnd/>
                </a:ln>
                <a:latin typeface="Calibri" pitchFamily="34" charset="0"/>
              </a:endParaRPr>
            </a:p>
          </p:txBody>
        </p:sp>
      </p:grpSp>
      <p:sp>
        <p:nvSpPr>
          <p:cNvPr id="27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25" name="Text Box 13"/>
          <p:cNvSpPr txBox="1">
            <a:spLocks noChangeArrowheads="1"/>
          </p:cNvSpPr>
          <p:nvPr/>
        </p:nvSpPr>
        <p:spPr bwMode="gray">
          <a:xfrm>
            <a:off x="323850" y="2083795"/>
            <a:ext cx="2086771" cy="82954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 lIns="0" tIns="90000" rIns="0" bIns="0">
            <a:spAutoFit/>
          </a:bodyPr>
          <a:lstStyle/>
          <a:p>
            <a:pPr defTabSz="801688"/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 can be replaced with your own 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text.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is a placeholder text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.</a:t>
            </a:r>
            <a:endParaRPr lang="en-US" sz="16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26" name="Text Box 13"/>
          <p:cNvSpPr txBox="1">
            <a:spLocks noChangeArrowheads="1"/>
          </p:cNvSpPr>
          <p:nvPr/>
        </p:nvSpPr>
        <p:spPr bwMode="gray">
          <a:xfrm>
            <a:off x="6734171" y="2083795"/>
            <a:ext cx="2086771" cy="1075764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 lIns="0" tIns="90000" rIns="0" bIns="0">
            <a:spAutoFit/>
          </a:bodyPr>
          <a:lstStyle/>
          <a:p>
            <a:pPr algn="r" defTabSz="801688"/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 can be replaced with your own text. This is a placeholder text.</a:t>
            </a:r>
          </a:p>
          <a:p>
            <a:pPr algn="r" defTabSz="801688"/>
            <a:endParaRPr lang="en-US" sz="16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28" name="Text Box 13"/>
          <p:cNvSpPr txBox="1">
            <a:spLocks noChangeArrowheads="1"/>
          </p:cNvSpPr>
          <p:nvPr/>
        </p:nvSpPr>
        <p:spPr bwMode="gray">
          <a:xfrm>
            <a:off x="6734171" y="4410808"/>
            <a:ext cx="2086771" cy="82954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 lIns="0" tIns="90000" rIns="0" bIns="0" anchor="b" anchorCtr="0">
            <a:spAutoFit/>
          </a:bodyPr>
          <a:lstStyle/>
          <a:p>
            <a:pPr algn="r" defTabSz="801688"/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 can be 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/>
            </a:r>
            <a:b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replaced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with your 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/>
            </a:r>
            <a:b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own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text. </a:t>
            </a:r>
          </a:p>
        </p:txBody>
      </p:sp>
      <p:sp>
        <p:nvSpPr>
          <p:cNvPr id="29" name="Text Box 13"/>
          <p:cNvSpPr txBox="1">
            <a:spLocks noChangeArrowheads="1"/>
          </p:cNvSpPr>
          <p:nvPr/>
        </p:nvSpPr>
        <p:spPr bwMode="gray">
          <a:xfrm>
            <a:off x="323850" y="4410808"/>
            <a:ext cx="2086771" cy="82954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 lIns="0" tIns="90000" rIns="0" bIns="0" anchor="b" anchorCtr="0">
            <a:spAutoFit/>
          </a:bodyPr>
          <a:lstStyle/>
          <a:p>
            <a:pPr defTabSz="801688"/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 can be 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/>
            </a:r>
            <a:b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replaced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with 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your </a:t>
            </a:r>
            <a:b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own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text. </a:t>
            </a:r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 name="RING CHART@Circl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Ellipse 30"/>
          <p:cNvSpPr/>
          <p:nvPr/>
        </p:nvSpPr>
        <p:spPr bwMode="gray">
          <a:xfrm>
            <a:off x="2557825" y="5202500"/>
            <a:ext cx="4035425" cy="803601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4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grpSp>
        <p:nvGrpSpPr>
          <p:cNvPr id="6147" name="Group 5"/>
          <p:cNvGrpSpPr>
            <a:grpSpLocks/>
          </p:cNvGrpSpPr>
          <p:nvPr/>
        </p:nvGrpSpPr>
        <p:grpSpPr bwMode="gray">
          <a:xfrm>
            <a:off x="2511425" y="1622425"/>
            <a:ext cx="4090988" cy="4092575"/>
            <a:chOff x="1582" y="872"/>
            <a:chExt cx="2577" cy="2578"/>
          </a:xfrm>
          <a:effectLst>
            <a:outerShdw blurRad="190500" sx="101000" sy="101000" algn="ctr" rotWithShape="0">
              <a:srgbClr val="000000">
                <a:alpha val="20000"/>
              </a:srgbClr>
            </a:outerShdw>
          </a:effectLst>
        </p:grpSpPr>
        <p:sp>
          <p:nvSpPr>
            <p:cNvPr id="6167" name="Freeform 6"/>
            <p:cNvSpPr>
              <a:spLocks/>
            </p:cNvSpPr>
            <p:nvPr/>
          </p:nvSpPr>
          <p:spPr bwMode="gray">
            <a:xfrm>
              <a:off x="2306" y="2793"/>
              <a:ext cx="1121" cy="657"/>
            </a:xfrm>
            <a:custGeom>
              <a:avLst/>
              <a:gdLst>
                <a:gd name="T0" fmla="*/ 67 w 133"/>
                <a:gd name="T1" fmla="*/ 9 h 78"/>
                <a:gd name="T2" fmla="*/ 31 w 133"/>
                <a:gd name="T3" fmla="*/ 1 h 78"/>
                <a:gd name="T4" fmla="*/ 0 w 133"/>
                <a:gd name="T5" fmla="*/ 63 h 78"/>
                <a:gd name="T6" fmla="*/ 67 w 133"/>
                <a:gd name="T7" fmla="*/ 78 h 78"/>
                <a:gd name="T8" fmla="*/ 133 w 133"/>
                <a:gd name="T9" fmla="*/ 63 h 78"/>
                <a:gd name="T10" fmla="*/ 103 w 133"/>
                <a:gd name="T11" fmla="*/ 0 h 78"/>
                <a:gd name="T12" fmla="*/ 67 w 133"/>
                <a:gd name="T13" fmla="*/ 9 h 78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133"/>
                <a:gd name="T22" fmla="*/ 0 h 78"/>
                <a:gd name="T23" fmla="*/ 133 w 133"/>
                <a:gd name="T24" fmla="*/ 78 h 78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133" h="78">
                  <a:moveTo>
                    <a:pt x="67" y="9"/>
                  </a:moveTo>
                  <a:cubicBezTo>
                    <a:pt x="54" y="9"/>
                    <a:pt x="42" y="6"/>
                    <a:pt x="31" y="1"/>
                  </a:cubicBezTo>
                  <a:cubicBezTo>
                    <a:pt x="0" y="63"/>
                    <a:pt x="0" y="63"/>
                    <a:pt x="0" y="63"/>
                  </a:cubicBezTo>
                  <a:cubicBezTo>
                    <a:pt x="20" y="72"/>
                    <a:pt x="43" y="78"/>
                    <a:pt x="67" y="78"/>
                  </a:cubicBezTo>
                  <a:cubicBezTo>
                    <a:pt x="90" y="78"/>
                    <a:pt x="113" y="73"/>
                    <a:pt x="133" y="63"/>
                  </a:cubicBezTo>
                  <a:cubicBezTo>
                    <a:pt x="103" y="0"/>
                    <a:pt x="103" y="0"/>
                    <a:pt x="103" y="0"/>
                  </a:cubicBezTo>
                  <a:cubicBezTo>
                    <a:pt x="92" y="6"/>
                    <a:pt x="80" y="9"/>
                    <a:pt x="67" y="9"/>
                  </a:cubicBezTo>
                  <a:close/>
                </a:path>
              </a:pathLst>
            </a:custGeom>
            <a:gradFill rotWithShape="1">
              <a:gsLst>
                <a:gs pos="0">
                  <a:srgbClr val="D7D7D7"/>
                </a:gs>
                <a:gs pos="100000">
                  <a:srgbClr val="FFFFFF"/>
                </a:gs>
              </a:gsLst>
              <a:lin ang="5400000" scaled="1"/>
            </a:gradFill>
            <a:ln w="12700" cap="flat" cmpd="sng">
              <a:solidFill>
                <a:srgbClr val="969696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6168" name="Freeform 7"/>
            <p:cNvSpPr>
              <a:spLocks/>
            </p:cNvSpPr>
            <p:nvPr/>
          </p:nvSpPr>
          <p:spPr bwMode="gray">
            <a:xfrm>
              <a:off x="2871" y="872"/>
              <a:ext cx="1010" cy="851"/>
            </a:xfrm>
            <a:custGeom>
              <a:avLst/>
              <a:gdLst>
                <a:gd name="T0" fmla="*/ 66 w 120"/>
                <a:gd name="T1" fmla="*/ 101 h 101"/>
                <a:gd name="T2" fmla="*/ 120 w 120"/>
                <a:gd name="T3" fmla="*/ 58 h 101"/>
                <a:gd name="T4" fmla="*/ 0 w 120"/>
                <a:gd name="T5" fmla="*/ 0 h 101"/>
                <a:gd name="T6" fmla="*/ 0 w 120"/>
                <a:gd name="T7" fmla="*/ 69 h 101"/>
                <a:gd name="T8" fmla="*/ 66 w 120"/>
                <a:gd name="T9" fmla="*/ 101 h 10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20"/>
                <a:gd name="T16" fmla="*/ 0 h 101"/>
                <a:gd name="T17" fmla="*/ 120 w 120"/>
                <a:gd name="T18" fmla="*/ 101 h 101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20" h="101">
                  <a:moveTo>
                    <a:pt x="66" y="101"/>
                  </a:moveTo>
                  <a:cubicBezTo>
                    <a:pt x="120" y="58"/>
                    <a:pt x="120" y="58"/>
                    <a:pt x="120" y="58"/>
                  </a:cubicBezTo>
                  <a:cubicBezTo>
                    <a:pt x="92" y="23"/>
                    <a:pt x="48" y="0"/>
                    <a:pt x="0" y="0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27" y="69"/>
                    <a:pt x="51" y="82"/>
                    <a:pt x="66" y="101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>
                    <a:lumMod val="50000"/>
                  </a:schemeClr>
                </a:gs>
                <a:gs pos="100000">
                  <a:schemeClr val="accent1">
                    <a:lumMod val="75000"/>
                  </a:schemeClr>
                </a:gs>
              </a:gsLst>
              <a:lin ang="18900000" scaled="1"/>
            </a:gradFill>
            <a:ln w="12700" cap="flat" cmpd="sng">
              <a:solidFill>
                <a:srgbClr val="969696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6169" name="Freeform 8"/>
            <p:cNvSpPr>
              <a:spLocks/>
            </p:cNvSpPr>
            <p:nvPr/>
          </p:nvSpPr>
          <p:spPr bwMode="gray">
            <a:xfrm>
              <a:off x="3427" y="1360"/>
              <a:ext cx="732" cy="1087"/>
            </a:xfrm>
            <a:custGeom>
              <a:avLst/>
              <a:gdLst>
                <a:gd name="T0" fmla="*/ 18 w 87"/>
                <a:gd name="T1" fmla="*/ 95 h 129"/>
                <a:gd name="T2" fmla="*/ 15 w 87"/>
                <a:gd name="T3" fmla="*/ 114 h 129"/>
                <a:gd name="T4" fmla="*/ 83 w 87"/>
                <a:gd name="T5" fmla="*/ 129 h 129"/>
                <a:gd name="T6" fmla="*/ 87 w 87"/>
                <a:gd name="T7" fmla="*/ 95 h 129"/>
                <a:gd name="T8" fmla="*/ 54 w 87"/>
                <a:gd name="T9" fmla="*/ 0 h 129"/>
                <a:gd name="T10" fmla="*/ 0 w 87"/>
                <a:gd name="T11" fmla="*/ 43 h 129"/>
                <a:gd name="T12" fmla="*/ 18 w 87"/>
                <a:gd name="T13" fmla="*/ 95 h 129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87"/>
                <a:gd name="T22" fmla="*/ 0 h 129"/>
                <a:gd name="T23" fmla="*/ 87 w 87"/>
                <a:gd name="T24" fmla="*/ 129 h 129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87" h="129">
                  <a:moveTo>
                    <a:pt x="18" y="95"/>
                  </a:moveTo>
                  <a:cubicBezTo>
                    <a:pt x="18" y="102"/>
                    <a:pt x="17" y="108"/>
                    <a:pt x="15" y="114"/>
                  </a:cubicBezTo>
                  <a:cubicBezTo>
                    <a:pt x="83" y="129"/>
                    <a:pt x="83" y="129"/>
                    <a:pt x="83" y="129"/>
                  </a:cubicBezTo>
                  <a:cubicBezTo>
                    <a:pt x="85" y="118"/>
                    <a:pt x="87" y="107"/>
                    <a:pt x="87" y="95"/>
                  </a:cubicBezTo>
                  <a:cubicBezTo>
                    <a:pt x="87" y="59"/>
                    <a:pt x="74" y="26"/>
                    <a:pt x="54" y="0"/>
                  </a:cubicBezTo>
                  <a:cubicBezTo>
                    <a:pt x="0" y="43"/>
                    <a:pt x="0" y="43"/>
                    <a:pt x="0" y="43"/>
                  </a:cubicBezTo>
                  <a:cubicBezTo>
                    <a:pt x="11" y="57"/>
                    <a:pt x="18" y="75"/>
                    <a:pt x="18" y="95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12700" cap="flat" cmpd="sng">
              <a:solidFill>
                <a:srgbClr val="969696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6170" name="Freeform 9"/>
            <p:cNvSpPr>
              <a:spLocks/>
            </p:cNvSpPr>
            <p:nvPr/>
          </p:nvSpPr>
          <p:spPr bwMode="gray">
            <a:xfrm>
              <a:off x="3174" y="2321"/>
              <a:ext cx="952" cy="1003"/>
            </a:xfrm>
            <a:custGeom>
              <a:avLst/>
              <a:gdLst>
                <a:gd name="T0" fmla="*/ 113 w 113"/>
                <a:gd name="T1" fmla="*/ 15 h 119"/>
                <a:gd name="T2" fmla="*/ 45 w 113"/>
                <a:gd name="T3" fmla="*/ 0 h 119"/>
                <a:gd name="T4" fmla="*/ 0 w 113"/>
                <a:gd name="T5" fmla="*/ 56 h 119"/>
                <a:gd name="T6" fmla="*/ 30 w 113"/>
                <a:gd name="T7" fmla="*/ 119 h 119"/>
                <a:gd name="T8" fmla="*/ 113 w 113"/>
                <a:gd name="T9" fmla="*/ 15 h 11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13"/>
                <a:gd name="T16" fmla="*/ 0 h 119"/>
                <a:gd name="T17" fmla="*/ 113 w 113"/>
                <a:gd name="T18" fmla="*/ 119 h 119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13" h="119">
                  <a:moveTo>
                    <a:pt x="113" y="15"/>
                  </a:moveTo>
                  <a:cubicBezTo>
                    <a:pt x="45" y="0"/>
                    <a:pt x="45" y="0"/>
                    <a:pt x="45" y="0"/>
                  </a:cubicBezTo>
                  <a:cubicBezTo>
                    <a:pt x="40" y="25"/>
                    <a:pt x="23" y="46"/>
                    <a:pt x="0" y="56"/>
                  </a:cubicBezTo>
                  <a:cubicBezTo>
                    <a:pt x="30" y="119"/>
                    <a:pt x="30" y="119"/>
                    <a:pt x="30" y="119"/>
                  </a:cubicBezTo>
                  <a:cubicBezTo>
                    <a:pt x="71" y="99"/>
                    <a:pt x="102" y="61"/>
                    <a:pt x="113" y="15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2700000" scaled="1"/>
            </a:gradFill>
            <a:ln w="12700" cap="flat" cmpd="sng">
              <a:solidFill>
                <a:srgbClr val="969696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6171" name="Freeform 10"/>
            <p:cNvSpPr>
              <a:spLocks/>
            </p:cNvSpPr>
            <p:nvPr/>
          </p:nvSpPr>
          <p:spPr bwMode="gray">
            <a:xfrm>
              <a:off x="1615" y="2321"/>
              <a:ext cx="952" cy="1003"/>
            </a:xfrm>
            <a:custGeom>
              <a:avLst/>
              <a:gdLst>
                <a:gd name="T0" fmla="*/ 67 w 113"/>
                <a:gd name="T1" fmla="*/ 0 h 119"/>
                <a:gd name="T2" fmla="*/ 0 w 113"/>
                <a:gd name="T3" fmla="*/ 15 h 119"/>
                <a:gd name="T4" fmla="*/ 82 w 113"/>
                <a:gd name="T5" fmla="*/ 119 h 119"/>
                <a:gd name="T6" fmla="*/ 113 w 113"/>
                <a:gd name="T7" fmla="*/ 57 h 119"/>
                <a:gd name="T8" fmla="*/ 67 w 113"/>
                <a:gd name="T9" fmla="*/ 0 h 11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13"/>
                <a:gd name="T16" fmla="*/ 0 h 119"/>
                <a:gd name="T17" fmla="*/ 113 w 113"/>
                <a:gd name="T18" fmla="*/ 119 h 119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13" h="119">
                  <a:moveTo>
                    <a:pt x="67" y="0"/>
                  </a:moveTo>
                  <a:cubicBezTo>
                    <a:pt x="0" y="15"/>
                    <a:pt x="0" y="15"/>
                    <a:pt x="0" y="15"/>
                  </a:cubicBezTo>
                  <a:cubicBezTo>
                    <a:pt x="10" y="61"/>
                    <a:pt x="41" y="99"/>
                    <a:pt x="82" y="119"/>
                  </a:cubicBezTo>
                  <a:cubicBezTo>
                    <a:pt x="113" y="57"/>
                    <a:pt x="113" y="57"/>
                    <a:pt x="113" y="57"/>
                  </a:cubicBezTo>
                  <a:cubicBezTo>
                    <a:pt x="90" y="46"/>
                    <a:pt x="73" y="25"/>
                    <a:pt x="67" y="0"/>
                  </a:cubicBezTo>
                  <a:close/>
                </a:path>
              </a:pathLst>
            </a:custGeom>
            <a:gradFill rotWithShape="1">
              <a:gsLst>
                <a:gs pos="0">
                  <a:srgbClr val="FFFFFF"/>
                </a:gs>
                <a:gs pos="100000">
                  <a:srgbClr val="D7D7D7"/>
                </a:gs>
              </a:gsLst>
              <a:lin ang="18900000" scaled="1"/>
            </a:gradFill>
            <a:ln w="12700">
              <a:solidFill>
                <a:srgbClr val="969696"/>
              </a:solidFill>
              <a:round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6172" name="Freeform 11"/>
            <p:cNvSpPr>
              <a:spLocks/>
            </p:cNvSpPr>
            <p:nvPr/>
          </p:nvSpPr>
          <p:spPr bwMode="gray">
            <a:xfrm>
              <a:off x="1860" y="872"/>
              <a:ext cx="1011" cy="851"/>
            </a:xfrm>
            <a:custGeom>
              <a:avLst/>
              <a:gdLst>
                <a:gd name="T0" fmla="*/ 120 w 120"/>
                <a:gd name="T1" fmla="*/ 69 h 101"/>
                <a:gd name="T2" fmla="*/ 120 w 120"/>
                <a:gd name="T3" fmla="*/ 69 h 101"/>
                <a:gd name="T4" fmla="*/ 120 w 120"/>
                <a:gd name="T5" fmla="*/ 0 h 101"/>
                <a:gd name="T6" fmla="*/ 120 w 120"/>
                <a:gd name="T7" fmla="*/ 0 h 101"/>
                <a:gd name="T8" fmla="*/ 0 w 120"/>
                <a:gd name="T9" fmla="*/ 57 h 101"/>
                <a:gd name="T10" fmla="*/ 54 w 120"/>
                <a:gd name="T11" fmla="*/ 101 h 101"/>
                <a:gd name="T12" fmla="*/ 120 w 120"/>
                <a:gd name="T13" fmla="*/ 69 h 101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120"/>
                <a:gd name="T22" fmla="*/ 0 h 101"/>
                <a:gd name="T23" fmla="*/ 120 w 120"/>
                <a:gd name="T24" fmla="*/ 101 h 101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120" h="101">
                  <a:moveTo>
                    <a:pt x="120" y="69"/>
                  </a:moveTo>
                  <a:cubicBezTo>
                    <a:pt x="120" y="69"/>
                    <a:pt x="120" y="69"/>
                    <a:pt x="120" y="69"/>
                  </a:cubicBezTo>
                  <a:cubicBezTo>
                    <a:pt x="120" y="0"/>
                    <a:pt x="120" y="0"/>
                    <a:pt x="120" y="0"/>
                  </a:cubicBezTo>
                  <a:cubicBezTo>
                    <a:pt x="120" y="0"/>
                    <a:pt x="120" y="0"/>
                    <a:pt x="120" y="0"/>
                  </a:cubicBezTo>
                  <a:cubicBezTo>
                    <a:pt x="71" y="0"/>
                    <a:pt x="28" y="22"/>
                    <a:pt x="0" y="57"/>
                  </a:cubicBezTo>
                  <a:cubicBezTo>
                    <a:pt x="54" y="101"/>
                    <a:pt x="54" y="101"/>
                    <a:pt x="54" y="101"/>
                  </a:cubicBezTo>
                  <a:cubicBezTo>
                    <a:pt x="69" y="81"/>
                    <a:pt x="93" y="69"/>
                    <a:pt x="120" y="69"/>
                  </a:cubicBezTo>
                  <a:close/>
                </a:path>
              </a:pathLst>
            </a:custGeom>
            <a:gradFill rotWithShape="1">
              <a:gsLst>
                <a:gs pos="0">
                  <a:srgbClr val="FFFFFF"/>
                </a:gs>
                <a:gs pos="100000">
                  <a:srgbClr val="D7D7D7"/>
                </a:gs>
              </a:gsLst>
              <a:lin ang="2700000" scaled="1"/>
            </a:gradFill>
            <a:ln w="12700" cap="flat" cmpd="sng">
              <a:solidFill>
                <a:srgbClr val="969696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6173" name="Freeform 12"/>
            <p:cNvSpPr>
              <a:spLocks/>
            </p:cNvSpPr>
            <p:nvPr/>
          </p:nvSpPr>
          <p:spPr bwMode="gray">
            <a:xfrm>
              <a:off x="1582" y="1352"/>
              <a:ext cx="733" cy="1095"/>
            </a:xfrm>
            <a:custGeom>
              <a:avLst/>
              <a:gdLst>
                <a:gd name="T0" fmla="*/ 69 w 87"/>
                <a:gd name="T1" fmla="*/ 96 h 130"/>
                <a:gd name="T2" fmla="*/ 87 w 87"/>
                <a:gd name="T3" fmla="*/ 44 h 130"/>
                <a:gd name="T4" fmla="*/ 33 w 87"/>
                <a:gd name="T5" fmla="*/ 0 h 130"/>
                <a:gd name="T6" fmla="*/ 0 w 87"/>
                <a:gd name="T7" fmla="*/ 96 h 130"/>
                <a:gd name="T8" fmla="*/ 4 w 87"/>
                <a:gd name="T9" fmla="*/ 130 h 130"/>
                <a:gd name="T10" fmla="*/ 71 w 87"/>
                <a:gd name="T11" fmla="*/ 115 h 130"/>
                <a:gd name="T12" fmla="*/ 69 w 87"/>
                <a:gd name="T13" fmla="*/ 96 h 130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87"/>
                <a:gd name="T22" fmla="*/ 0 h 130"/>
                <a:gd name="T23" fmla="*/ 87 w 87"/>
                <a:gd name="T24" fmla="*/ 130 h 130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87" h="130">
                  <a:moveTo>
                    <a:pt x="69" y="96"/>
                  </a:moveTo>
                  <a:cubicBezTo>
                    <a:pt x="69" y="76"/>
                    <a:pt x="76" y="58"/>
                    <a:pt x="87" y="44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12" y="27"/>
                    <a:pt x="0" y="60"/>
                    <a:pt x="0" y="96"/>
                  </a:cubicBezTo>
                  <a:cubicBezTo>
                    <a:pt x="0" y="108"/>
                    <a:pt x="1" y="119"/>
                    <a:pt x="4" y="130"/>
                  </a:cubicBezTo>
                  <a:cubicBezTo>
                    <a:pt x="71" y="115"/>
                    <a:pt x="71" y="115"/>
                    <a:pt x="71" y="115"/>
                  </a:cubicBezTo>
                  <a:cubicBezTo>
                    <a:pt x="70" y="109"/>
                    <a:pt x="69" y="102"/>
                    <a:pt x="69" y="96"/>
                  </a:cubicBezTo>
                  <a:close/>
                </a:path>
              </a:pathLst>
            </a:custGeom>
            <a:gradFill rotWithShape="1">
              <a:gsLst>
                <a:gs pos="0">
                  <a:srgbClr val="FFFFFF"/>
                </a:gs>
                <a:gs pos="100000">
                  <a:srgbClr val="D7D7D7"/>
                </a:gs>
              </a:gsLst>
              <a:lin ang="0" scaled="1"/>
            </a:gradFill>
            <a:ln w="12700">
              <a:solidFill>
                <a:srgbClr val="969696"/>
              </a:solidFill>
              <a:round/>
              <a:headEnd/>
              <a:tailEnd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</p:grpSp>
      <p:sp>
        <p:nvSpPr>
          <p:cNvPr id="6149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789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 b="1" dirty="0">
                <a:solidFill>
                  <a:schemeClr val="accent1"/>
                </a:solidFill>
                <a:latin typeface="Calibri" pitchFamily="34" charset="0"/>
              </a:rPr>
              <a:t>RING</a:t>
            </a:r>
            <a:r>
              <a:rPr lang="en-US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</a:t>
            </a:r>
          </a:p>
        </p:txBody>
      </p:sp>
      <p:grpSp>
        <p:nvGrpSpPr>
          <p:cNvPr id="6150" name="Group 15"/>
          <p:cNvGrpSpPr>
            <a:grpSpLocks/>
          </p:cNvGrpSpPr>
          <p:nvPr/>
        </p:nvGrpSpPr>
        <p:grpSpPr bwMode="gray">
          <a:xfrm>
            <a:off x="2752725" y="2109788"/>
            <a:ext cx="3670300" cy="3311524"/>
            <a:chOff x="1734" y="1329"/>
            <a:chExt cx="2312" cy="2086"/>
          </a:xfrm>
        </p:grpSpPr>
        <p:sp>
          <p:nvSpPr>
            <p:cNvPr id="6160" name="Text Box 16"/>
            <p:cNvSpPr txBox="1">
              <a:spLocks noChangeArrowheads="1"/>
            </p:cNvSpPr>
            <p:nvPr/>
          </p:nvSpPr>
          <p:spPr bwMode="gray">
            <a:xfrm>
              <a:off x="2473" y="3182"/>
              <a:ext cx="827" cy="2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algn="ctr"/>
              <a:r>
                <a:rPr lang="en-US" b="1" dirty="0">
                  <a:latin typeface="Calibri" pitchFamily="34" charset="0"/>
                </a:rPr>
                <a:t>Placeholder</a:t>
              </a:r>
            </a:p>
          </p:txBody>
        </p:sp>
        <p:sp>
          <p:nvSpPr>
            <p:cNvPr id="6161" name="Text Box 17"/>
            <p:cNvSpPr txBox="1">
              <a:spLocks noChangeArrowheads="1"/>
            </p:cNvSpPr>
            <p:nvPr/>
          </p:nvSpPr>
          <p:spPr bwMode="gray">
            <a:xfrm>
              <a:off x="1768" y="2816"/>
              <a:ext cx="657" cy="2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algn="ctr"/>
              <a:r>
                <a:rPr lang="en-US" b="1" dirty="0">
                  <a:latin typeface="Calibri" pitchFamily="34" charset="0"/>
                </a:rPr>
                <a:t>Your text</a:t>
              </a:r>
            </a:p>
          </p:txBody>
        </p:sp>
        <p:sp>
          <p:nvSpPr>
            <p:cNvPr id="6162" name="Text Box 18"/>
            <p:cNvSpPr txBox="1">
              <a:spLocks noChangeArrowheads="1"/>
            </p:cNvSpPr>
            <p:nvPr/>
          </p:nvSpPr>
          <p:spPr bwMode="gray">
            <a:xfrm>
              <a:off x="3463" y="2816"/>
              <a:ext cx="363" cy="2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algn="ctr"/>
              <a:r>
                <a:rPr lang="en-US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Text</a:t>
              </a:r>
            </a:p>
          </p:txBody>
        </p:sp>
        <p:sp>
          <p:nvSpPr>
            <p:cNvPr id="6163" name="Text Box 19"/>
            <p:cNvSpPr txBox="1">
              <a:spLocks noChangeArrowheads="1"/>
            </p:cNvSpPr>
            <p:nvPr/>
          </p:nvSpPr>
          <p:spPr bwMode="gray">
            <a:xfrm>
              <a:off x="3659" y="1916"/>
              <a:ext cx="387" cy="40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algn="ctr"/>
              <a:r>
                <a:rPr lang="en-US" b="1" dirty="0" smtClean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Your</a:t>
              </a:r>
              <a:endParaRPr lang="en-US" b="1" dirty="0">
                <a:solidFill>
                  <a:srgbClr val="FFFFFF"/>
                </a:solidFill>
                <a:effectLst>
                  <a:outerShdw blurRad="190500" algn="ctr" rotWithShape="0">
                    <a:prstClr val="black">
                      <a:alpha val="50000"/>
                    </a:prstClr>
                  </a:outerShdw>
                </a:effectLst>
                <a:latin typeface="Calibri" pitchFamily="34" charset="0"/>
              </a:endParaRPr>
            </a:p>
            <a:p>
              <a:pPr algn="ctr"/>
              <a:r>
                <a:rPr lang="en-US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text</a:t>
              </a:r>
            </a:p>
          </p:txBody>
        </p:sp>
        <p:sp>
          <p:nvSpPr>
            <p:cNvPr id="6164" name="Text Box 20"/>
            <p:cNvSpPr txBox="1">
              <a:spLocks noChangeArrowheads="1"/>
            </p:cNvSpPr>
            <p:nvPr/>
          </p:nvSpPr>
          <p:spPr bwMode="gray">
            <a:xfrm>
              <a:off x="1734" y="2014"/>
              <a:ext cx="363" cy="2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algn="ctr"/>
              <a:r>
                <a:rPr lang="en-US" b="1" dirty="0">
                  <a:latin typeface="Calibri" pitchFamily="34" charset="0"/>
                </a:rPr>
                <a:t>Text</a:t>
              </a:r>
            </a:p>
          </p:txBody>
        </p:sp>
        <p:sp>
          <p:nvSpPr>
            <p:cNvPr id="6165" name="Text Box 21"/>
            <p:cNvSpPr txBox="1">
              <a:spLocks noChangeArrowheads="1"/>
            </p:cNvSpPr>
            <p:nvPr/>
          </p:nvSpPr>
          <p:spPr bwMode="gray">
            <a:xfrm>
              <a:off x="2071" y="1329"/>
              <a:ext cx="657" cy="2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algn="r"/>
              <a:r>
                <a:rPr lang="en-US" b="1" dirty="0">
                  <a:latin typeface="Calibri" pitchFamily="34" charset="0"/>
                </a:rPr>
                <a:t>Your text</a:t>
              </a:r>
            </a:p>
          </p:txBody>
        </p:sp>
        <p:sp>
          <p:nvSpPr>
            <p:cNvPr id="6166" name="Text Box 22"/>
            <p:cNvSpPr txBox="1">
              <a:spLocks noChangeArrowheads="1"/>
            </p:cNvSpPr>
            <p:nvPr/>
          </p:nvSpPr>
          <p:spPr bwMode="gray">
            <a:xfrm>
              <a:off x="2898" y="1329"/>
              <a:ext cx="827" cy="2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Placeholder</a:t>
              </a:r>
            </a:p>
          </p:txBody>
        </p:sp>
      </p:grpSp>
      <p:sp>
        <p:nvSpPr>
          <p:cNvPr id="32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29" name="Text Box 13"/>
          <p:cNvSpPr txBox="1">
            <a:spLocks noChangeArrowheads="1"/>
          </p:cNvSpPr>
          <p:nvPr/>
        </p:nvSpPr>
        <p:spPr bwMode="gray">
          <a:xfrm>
            <a:off x="323850" y="2083795"/>
            <a:ext cx="2086771" cy="1137319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 lIns="0" tIns="90000" rIns="0" bIns="0">
            <a:spAutoFit/>
          </a:bodyPr>
          <a:lstStyle/>
          <a:p>
            <a:pPr defTabSz="801688"/>
            <a:r>
              <a:rPr lang="en-US" sz="2000" b="1" dirty="0">
                <a:latin typeface="Calibri" pitchFamily="34" charset="0"/>
              </a:rPr>
              <a:t>Description </a:t>
            </a:r>
            <a:r>
              <a:rPr lang="en-US" sz="2000" b="1" dirty="0" smtClean="0">
                <a:latin typeface="Calibri" pitchFamily="34" charset="0"/>
              </a:rPr>
              <a:t>1</a:t>
            </a:r>
            <a:r>
              <a:rPr lang="en-US" sz="2000" b="1" dirty="0" smtClean="0">
                <a:solidFill>
                  <a:prstClr val="black"/>
                </a:solidFill>
                <a:latin typeface="Calibri" pitchFamily="34" charset="0"/>
              </a:rPr>
              <a:t/>
            </a:r>
            <a:br>
              <a:rPr lang="en-US" sz="2000" b="1" dirty="0" smtClean="0">
                <a:solidFill>
                  <a:prstClr val="black"/>
                </a:solidFill>
                <a:latin typeface="Calibri" pitchFamily="34" charset="0"/>
              </a:rPr>
            </a:b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 can be replaced with your own 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text.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is a placeholder text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.</a:t>
            </a:r>
            <a:endParaRPr lang="en-US" sz="16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30" name="Text Box 13"/>
          <p:cNvSpPr txBox="1">
            <a:spLocks noChangeArrowheads="1"/>
          </p:cNvSpPr>
          <p:nvPr/>
        </p:nvSpPr>
        <p:spPr bwMode="gray">
          <a:xfrm>
            <a:off x="6734171" y="2083795"/>
            <a:ext cx="2086771" cy="138354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 lIns="0" tIns="90000" rIns="0" bIns="0">
            <a:spAutoFit/>
          </a:bodyPr>
          <a:lstStyle/>
          <a:p>
            <a:pPr algn="r" defTabSz="801688"/>
            <a:r>
              <a:rPr lang="en-US" sz="2000" b="1" dirty="0">
                <a:latin typeface="Calibri" pitchFamily="34" charset="0"/>
              </a:rPr>
              <a:t>Description 2</a:t>
            </a:r>
            <a:r>
              <a:rPr lang="en-US" sz="2000" b="1" dirty="0">
                <a:solidFill>
                  <a:prstClr val="black"/>
                </a:solidFill>
                <a:latin typeface="Calibri" pitchFamily="34" charset="0"/>
              </a:rPr>
              <a:t/>
            </a:r>
            <a:br>
              <a:rPr lang="en-US" sz="2000" b="1" dirty="0">
                <a:solidFill>
                  <a:prstClr val="black"/>
                </a:solidFill>
                <a:latin typeface="Calibri" pitchFamily="34" charset="0"/>
              </a:rPr>
            </a:b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text can be replaced with your own text. This is a placeholder text.</a:t>
            </a:r>
          </a:p>
          <a:p>
            <a:pPr algn="r" defTabSz="801688"/>
            <a:endParaRPr lang="en-US" sz="16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33" name="Text Box 13"/>
          <p:cNvSpPr txBox="1">
            <a:spLocks noChangeArrowheads="1"/>
          </p:cNvSpPr>
          <p:nvPr/>
        </p:nvSpPr>
        <p:spPr bwMode="gray">
          <a:xfrm>
            <a:off x="323850" y="4103032"/>
            <a:ext cx="2086771" cy="1137319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 lIns="0" tIns="90000" rIns="0" bIns="0" anchor="b" anchorCtr="0">
            <a:spAutoFit/>
          </a:bodyPr>
          <a:lstStyle/>
          <a:p>
            <a:pPr defTabSz="801688"/>
            <a:r>
              <a:rPr lang="en-US" sz="2000" b="1" dirty="0">
                <a:latin typeface="Calibri" pitchFamily="34" charset="0"/>
              </a:rPr>
              <a:t>Description </a:t>
            </a:r>
            <a:r>
              <a:rPr lang="en-US" sz="2000" b="1" dirty="0" smtClean="0">
                <a:latin typeface="Calibri" pitchFamily="34" charset="0"/>
              </a:rPr>
              <a:t>4</a:t>
            </a:r>
            <a:r>
              <a:rPr lang="en-US" sz="1600" dirty="0" smtClean="0">
                <a:latin typeface="Calibri" pitchFamily="34" charset="0"/>
              </a:rPr>
              <a:t> </a:t>
            </a:r>
            <a:r>
              <a:rPr lang="en-US" sz="1600" dirty="0">
                <a:solidFill>
                  <a:srgbClr val="808080"/>
                </a:solidFill>
                <a:latin typeface="Calibri" pitchFamily="34" charset="0"/>
              </a:rPr>
              <a:t/>
            </a:r>
            <a:br>
              <a:rPr lang="en-US" sz="1600" dirty="0">
                <a:solidFill>
                  <a:srgbClr val="808080"/>
                </a:solidFill>
                <a:latin typeface="Calibri" pitchFamily="34" charset="0"/>
              </a:rPr>
            </a:b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text can be 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/>
            </a:r>
            <a:b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replaced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with 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your </a:t>
            </a:r>
            <a:b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own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text. </a:t>
            </a:r>
          </a:p>
        </p:txBody>
      </p:sp>
      <p:sp>
        <p:nvSpPr>
          <p:cNvPr id="46" name="Text Box 13"/>
          <p:cNvSpPr txBox="1">
            <a:spLocks noChangeArrowheads="1"/>
          </p:cNvSpPr>
          <p:nvPr/>
        </p:nvSpPr>
        <p:spPr bwMode="gray">
          <a:xfrm>
            <a:off x="6734171" y="4103032"/>
            <a:ext cx="2086771" cy="1137319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 lIns="0" tIns="90000" rIns="0" bIns="0" anchor="b" anchorCtr="0">
            <a:spAutoFit/>
          </a:bodyPr>
          <a:lstStyle/>
          <a:p>
            <a:pPr algn="r" defTabSz="801688"/>
            <a:r>
              <a:rPr lang="en-US" sz="2000" b="1" dirty="0">
                <a:latin typeface="Calibri" pitchFamily="34" charset="0"/>
              </a:rPr>
              <a:t>Description 3</a:t>
            </a:r>
            <a:r>
              <a:rPr lang="en-US" sz="2000" b="1" dirty="0">
                <a:solidFill>
                  <a:prstClr val="black"/>
                </a:solidFill>
                <a:latin typeface="Calibri" pitchFamily="34" charset="0"/>
              </a:rPr>
              <a:t/>
            </a:r>
            <a:br>
              <a:rPr lang="en-US" sz="2000" b="1" dirty="0">
                <a:solidFill>
                  <a:prstClr val="black"/>
                </a:solidFill>
                <a:latin typeface="Calibri" pitchFamily="34" charset="0"/>
              </a:rPr>
            </a:b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text can be 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/>
            </a:r>
            <a:b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replaced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with your 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/>
            </a:r>
            <a:b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</a:b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own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text. </a:t>
            </a:r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 name="DIVIDED CIRCLE CHART@Circl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2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DIVIDED</a:t>
            </a:r>
            <a:r>
              <a:rPr lang="de-DE" sz="6000" b="1" dirty="0">
                <a:solidFill>
                  <a:srgbClr val="6B9B1A"/>
                </a:solidFill>
                <a:latin typeface="Calibri" pitchFamily="34" charset="0"/>
              </a:rPr>
              <a:t> </a:t>
            </a:r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CIRCLE</a:t>
            </a:r>
            <a:r>
              <a:rPr lang="de-DE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</a:t>
            </a:r>
          </a:p>
        </p:txBody>
      </p:sp>
      <p:sp>
        <p:nvSpPr>
          <p:cNvPr id="16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grpSp>
        <p:nvGrpSpPr>
          <p:cNvPr id="8" name="Gruppieren 7"/>
          <p:cNvGrpSpPr/>
          <p:nvPr/>
        </p:nvGrpSpPr>
        <p:grpSpPr bwMode="gray">
          <a:xfrm>
            <a:off x="323850" y="2083795"/>
            <a:ext cx="2800350" cy="891098"/>
            <a:chOff x="323850" y="2083795"/>
            <a:chExt cx="2800350" cy="891098"/>
          </a:xfrm>
        </p:grpSpPr>
        <p:cxnSp>
          <p:nvCxnSpPr>
            <p:cNvPr id="19" name="Gerade Verbindung 18"/>
            <p:cNvCxnSpPr/>
            <p:nvPr/>
          </p:nvCxnSpPr>
          <p:spPr bwMode="gray">
            <a:xfrm>
              <a:off x="323850" y="2083796"/>
              <a:ext cx="2800350" cy="0"/>
            </a:xfrm>
            <a:prstGeom prst="line">
              <a:avLst/>
            </a:prstGeom>
            <a:noFill/>
            <a:ln w="19050">
              <a:solidFill>
                <a:srgbClr val="969696"/>
              </a:solidFill>
              <a:prstDash val="sysDot"/>
              <a:round/>
              <a:headEnd/>
              <a:tailEnd/>
            </a:ln>
          </p:spPr>
        </p:cxnSp>
        <p:sp>
          <p:nvSpPr>
            <p:cNvPr id="20" name="Text Box 13"/>
            <p:cNvSpPr txBox="1">
              <a:spLocks noChangeArrowheads="1"/>
            </p:cNvSpPr>
            <p:nvPr/>
          </p:nvSpPr>
          <p:spPr bwMode="gray">
            <a:xfrm>
              <a:off x="323850" y="2083795"/>
              <a:ext cx="2086771" cy="891098"/>
            </a:xfrm>
            <a:prstGeom prst="rect">
              <a:avLst/>
            </a:prstGeom>
            <a:noFill/>
            <a:ln w="9525" algn="ctr">
              <a:noFill/>
              <a:miter lim="800000"/>
              <a:headEnd/>
              <a:tailEnd/>
            </a:ln>
          </p:spPr>
          <p:txBody>
            <a:bodyPr wrap="square" lIns="0" tIns="90000" rIns="0" bIns="0">
              <a:spAutoFit/>
            </a:bodyPr>
            <a:lstStyle/>
            <a:p>
              <a:pPr defTabSz="801688"/>
              <a:r>
                <a:rPr lang="en-US" sz="2000" b="1" dirty="0">
                  <a:solidFill>
                    <a:srgbClr val="000000"/>
                  </a:solidFill>
                  <a:latin typeface="Calibri" pitchFamily="34" charset="0"/>
                </a:rPr>
                <a:t>Description </a:t>
              </a:r>
              <a:r>
                <a:rPr lang="en-US" sz="2000" b="1" dirty="0" smtClean="0">
                  <a:solidFill>
                    <a:srgbClr val="000000"/>
                  </a:solidFill>
                  <a:latin typeface="Calibri" pitchFamily="34" charset="0"/>
                </a:rPr>
                <a:t>1</a:t>
              </a:r>
              <a:r>
                <a:rPr lang="en-US" sz="2000" b="1" dirty="0" smtClean="0">
                  <a:solidFill>
                    <a:prstClr val="black"/>
                  </a:solidFill>
                  <a:latin typeface="Calibri" pitchFamily="34" charset="0"/>
                </a:rPr>
                <a:t/>
              </a:r>
              <a:br>
                <a:rPr lang="en-US" sz="2000" b="1" dirty="0" smtClean="0">
                  <a:solidFill>
                    <a:prstClr val="black"/>
                  </a:solidFill>
                  <a:latin typeface="Calibri" pitchFamily="34" charset="0"/>
                </a:rPr>
              </a:br>
              <a:r>
                <a:rPr lang="en-US" sz="1600" dirty="0" smtClean="0">
                  <a:solidFill>
                    <a:schemeClr val="tx1">
                      <a:lumMod val="50000"/>
                      <a:lumOff val="50000"/>
                    </a:schemeClr>
                  </a:solidFill>
                  <a:latin typeface="Calibri" pitchFamily="34" charset="0"/>
                </a:rPr>
                <a:t>This </a:t>
              </a:r>
              <a:r>
                <a:rPr lang="en-US" sz="16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Calibri" pitchFamily="34" charset="0"/>
                </a:rPr>
                <a:t>text can be replaced with your own text</a:t>
              </a:r>
            </a:p>
          </p:txBody>
        </p:sp>
      </p:grpSp>
      <p:grpSp>
        <p:nvGrpSpPr>
          <p:cNvPr id="7" name="Gruppieren 6"/>
          <p:cNvGrpSpPr/>
          <p:nvPr/>
        </p:nvGrpSpPr>
        <p:grpSpPr bwMode="gray">
          <a:xfrm>
            <a:off x="6734171" y="4119966"/>
            <a:ext cx="2086771" cy="891098"/>
            <a:chOff x="6734171" y="4119966"/>
            <a:chExt cx="2086771" cy="891098"/>
          </a:xfrm>
        </p:grpSpPr>
        <p:cxnSp>
          <p:nvCxnSpPr>
            <p:cNvPr id="21" name="Gerade Verbindung 20"/>
            <p:cNvCxnSpPr/>
            <p:nvPr/>
          </p:nvCxnSpPr>
          <p:spPr bwMode="gray">
            <a:xfrm>
              <a:off x="6734171" y="4119967"/>
              <a:ext cx="2086771" cy="0"/>
            </a:xfrm>
            <a:prstGeom prst="line">
              <a:avLst/>
            </a:prstGeom>
            <a:noFill/>
            <a:ln w="19050">
              <a:solidFill>
                <a:srgbClr val="969696"/>
              </a:solidFill>
              <a:prstDash val="sysDot"/>
              <a:round/>
              <a:headEnd/>
              <a:tailEnd/>
            </a:ln>
          </p:spPr>
        </p:cxnSp>
        <p:sp>
          <p:nvSpPr>
            <p:cNvPr id="22" name="Text Box 13"/>
            <p:cNvSpPr txBox="1">
              <a:spLocks noChangeArrowheads="1"/>
            </p:cNvSpPr>
            <p:nvPr/>
          </p:nvSpPr>
          <p:spPr bwMode="gray">
            <a:xfrm>
              <a:off x="6734171" y="4119966"/>
              <a:ext cx="2086771" cy="891098"/>
            </a:xfrm>
            <a:prstGeom prst="rect">
              <a:avLst/>
            </a:prstGeom>
            <a:noFill/>
            <a:ln w="9525" algn="ctr">
              <a:noFill/>
              <a:miter lim="800000"/>
              <a:headEnd/>
              <a:tailEnd/>
            </a:ln>
          </p:spPr>
          <p:txBody>
            <a:bodyPr wrap="square" lIns="0" tIns="90000" rIns="0" bIns="0">
              <a:spAutoFit/>
            </a:bodyPr>
            <a:lstStyle/>
            <a:p>
              <a:pPr algn="r" defTabSz="801688"/>
              <a:r>
                <a:rPr lang="en-US" sz="2000" b="1" dirty="0">
                  <a:solidFill>
                    <a:srgbClr val="000000"/>
                  </a:solidFill>
                  <a:latin typeface="Calibri" pitchFamily="34" charset="0"/>
                </a:rPr>
                <a:t>Description </a:t>
              </a:r>
              <a:r>
                <a:rPr lang="en-US" sz="2000" b="1" dirty="0" smtClean="0">
                  <a:solidFill>
                    <a:srgbClr val="000000"/>
                  </a:solidFill>
                  <a:latin typeface="Calibri" pitchFamily="34" charset="0"/>
                </a:rPr>
                <a:t>2</a:t>
              </a:r>
              <a:r>
                <a:rPr lang="en-US" sz="2000" b="1" dirty="0">
                  <a:solidFill>
                    <a:srgbClr val="000000"/>
                  </a:solidFill>
                  <a:latin typeface="Calibri" pitchFamily="34" charset="0"/>
                </a:rPr>
                <a:t/>
              </a:r>
              <a:br>
                <a:rPr lang="en-US" sz="2000" b="1" dirty="0">
                  <a:solidFill>
                    <a:srgbClr val="000000"/>
                  </a:solidFill>
                  <a:latin typeface="Calibri" pitchFamily="34" charset="0"/>
                </a:rPr>
              </a:br>
              <a:r>
                <a:rPr lang="en-US" sz="16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Calibri" pitchFamily="34" charset="0"/>
                </a:rPr>
                <a:t>This text can be replaced with your own text.</a:t>
              </a:r>
            </a:p>
          </p:txBody>
        </p:sp>
      </p:grpSp>
      <p:sp>
        <p:nvSpPr>
          <p:cNvPr id="40" name="Ellipse 30"/>
          <p:cNvSpPr/>
          <p:nvPr/>
        </p:nvSpPr>
        <p:spPr bwMode="gray">
          <a:xfrm>
            <a:off x="2557825" y="5202500"/>
            <a:ext cx="4035425" cy="803601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4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grpSp>
        <p:nvGrpSpPr>
          <p:cNvPr id="46" name="Gruppieren 45"/>
          <p:cNvGrpSpPr/>
          <p:nvPr/>
        </p:nvGrpSpPr>
        <p:grpSpPr bwMode="gray">
          <a:xfrm>
            <a:off x="2511022" y="1622425"/>
            <a:ext cx="4089600" cy="4089400"/>
            <a:chOff x="3784600" y="1955800"/>
            <a:chExt cx="3451225" cy="3422650"/>
          </a:xfrm>
          <a:effectLst>
            <a:outerShdw blurRad="190500" sx="101000" sy="101000" algn="ctr" rotWithShape="0">
              <a:srgbClr val="000000">
                <a:alpha val="20000"/>
              </a:srgbClr>
            </a:outerShdw>
          </a:effectLst>
        </p:grpSpPr>
        <p:sp>
          <p:nvSpPr>
            <p:cNvPr id="47" name="Freeform 9"/>
            <p:cNvSpPr>
              <a:spLocks/>
            </p:cNvSpPr>
            <p:nvPr/>
          </p:nvSpPr>
          <p:spPr bwMode="gray">
            <a:xfrm rot="10800000">
              <a:off x="3786188" y="1955800"/>
              <a:ext cx="3449637" cy="1709738"/>
            </a:xfrm>
            <a:custGeom>
              <a:avLst/>
              <a:gdLst>
                <a:gd name="T0" fmla="*/ 2147483647 w 972"/>
                <a:gd name="T1" fmla="*/ 2147483647 h 486"/>
                <a:gd name="T2" fmla="*/ 2147483647 w 972"/>
                <a:gd name="T3" fmla="*/ 0 h 486"/>
                <a:gd name="T4" fmla="*/ 0 w 972"/>
                <a:gd name="T5" fmla="*/ 0 h 486"/>
                <a:gd name="T6" fmla="*/ 2147483647 w 972"/>
                <a:gd name="T7" fmla="*/ 2147483647 h 486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972"/>
                <a:gd name="T13" fmla="*/ 0 h 486"/>
                <a:gd name="T14" fmla="*/ 972 w 972"/>
                <a:gd name="T15" fmla="*/ 486 h 48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972" h="486">
                  <a:moveTo>
                    <a:pt x="486" y="486"/>
                  </a:moveTo>
                  <a:cubicBezTo>
                    <a:pt x="754" y="486"/>
                    <a:pt x="972" y="268"/>
                    <a:pt x="97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68"/>
                    <a:pt x="218" y="486"/>
                    <a:pt x="486" y="486"/>
                  </a:cubicBezTo>
                  <a:close/>
                </a:path>
              </a:pathLst>
            </a:custGeom>
            <a:gradFill rotWithShape="1">
              <a:gsLst>
                <a:gs pos="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2700000" scaled="1"/>
            </a:gradFill>
            <a:ln w="12700">
              <a:solidFill>
                <a:srgbClr val="969696"/>
              </a:solidFill>
              <a:miter lim="800000"/>
              <a:headEnd/>
              <a:tailEnd/>
            </a:ln>
          </p:spPr>
          <p:txBody>
            <a:bodyPr rot="10800000" lIns="0" tIns="0" rIns="0" bIns="0" anchor="ctr" anchorCtr="0"/>
            <a:lstStyle/>
            <a:p>
              <a:pPr algn="ctr"/>
              <a:r>
                <a:rPr lang="en-US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This is a placeholder text.</a:t>
              </a:r>
            </a:p>
          </p:txBody>
        </p:sp>
        <p:sp>
          <p:nvSpPr>
            <p:cNvPr id="48" name="Freeform 9"/>
            <p:cNvSpPr>
              <a:spLocks/>
            </p:cNvSpPr>
            <p:nvPr/>
          </p:nvSpPr>
          <p:spPr bwMode="gray">
            <a:xfrm>
              <a:off x="3784600" y="3668713"/>
              <a:ext cx="3449638" cy="1709737"/>
            </a:xfrm>
            <a:custGeom>
              <a:avLst/>
              <a:gdLst>
                <a:gd name="T0" fmla="*/ 2147483647 w 972"/>
                <a:gd name="T1" fmla="*/ 2147483647 h 486"/>
                <a:gd name="T2" fmla="*/ 2147483647 w 972"/>
                <a:gd name="T3" fmla="*/ 0 h 486"/>
                <a:gd name="T4" fmla="*/ 0 w 972"/>
                <a:gd name="T5" fmla="*/ 0 h 486"/>
                <a:gd name="T6" fmla="*/ 2147483647 w 972"/>
                <a:gd name="T7" fmla="*/ 2147483647 h 486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972"/>
                <a:gd name="T13" fmla="*/ 0 h 486"/>
                <a:gd name="T14" fmla="*/ 972 w 972"/>
                <a:gd name="T15" fmla="*/ 486 h 48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972" h="486">
                  <a:moveTo>
                    <a:pt x="486" y="486"/>
                  </a:moveTo>
                  <a:cubicBezTo>
                    <a:pt x="754" y="486"/>
                    <a:pt x="972" y="268"/>
                    <a:pt x="97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68"/>
                    <a:pt x="218" y="486"/>
                    <a:pt x="486" y="486"/>
                  </a:cubicBezTo>
                  <a:close/>
                </a:path>
              </a:pathLst>
            </a:custGeom>
            <a:gradFill rotWithShape="1">
              <a:gsLst>
                <a:gs pos="0">
                  <a:srgbClr val="D7D7D7"/>
                </a:gs>
                <a:gs pos="100000">
                  <a:srgbClr val="FFFFFF"/>
                </a:gs>
              </a:gsLst>
              <a:lin ang="2700000" scaled="1"/>
            </a:gradFill>
            <a:ln w="12700">
              <a:solidFill>
                <a:srgbClr val="969696"/>
              </a:solidFill>
              <a:miter lim="800000"/>
              <a:headEnd/>
              <a:tailEnd/>
            </a:ln>
          </p:spPr>
          <p:txBody>
            <a:bodyPr lIns="0" tIns="0" rIns="0" bIns="0" anchor="ctr" anchorCtr="0"/>
            <a:lstStyle/>
            <a:p>
              <a:pPr algn="ctr" defTabSz="801688">
                <a:spcAft>
                  <a:spcPct val="40000"/>
                </a:spcAft>
              </a:pPr>
              <a:r>
                <a:rPr lang="de-DE" b="1" noProof="1">
                  <a:latin typeface="Calibri" pitchFamily="34" charset="0"/>
                </a:rPr>
                <a:t>This is a placeholder text.</a:t>
              </a:r>
            </a:p>
          </p:txBody>
        </p:sp>
      </p:grp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 name="CIRCLE CHART@Circl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Ellipse 30"/>
          <p:cNvSpPr/>
          <p:nvPr/>
        </p:nvSpPr>
        <p:spPr bwMode="gray">
          <a:xfrm>
            <a:off x="2557825" y="4862349"/>
            <a:ext cx="4035425" cy="803601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4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grpSp>
        <p:nvGrpSpPr>
          <p:cNvPr id="8196" name="Group 6"/>
          <p:cNvGrpSpPr>
            <a:grpSpLocks/>
          </p:cNvGrpSpPr>
          <p:nvPr/>
        </p:nvGrpSpPr>
        <p:grpSpPr bwMode="gray">
          <a:xfrm>
            <a:off x="1004093" y="1589088"/>
            <a:ext cx="7107238" cy="4159250"/>
            <a:chOff x="579" y="1001"/>
            <a:chExt cx="4477" cy="2620"/>
          </a:xfrm>
        </p:grpSpPr>
        <p:sp>
          <p:nvSpPr>
            <p:cNvPr id="8211" name="Text Box 19"/>
            <p:cNvSpPr txBox="1">
              <a:spLocks noChangeArrowheads="1"/>
            </p:cNvSpPr>
            <p:nvPr/>
          </p:nvSpPr>
          <p:spPr bwMode="gray">
            <a:xfrm>
              <a:off x="1955" y="1001"/>
              <a:ext cx="1710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sz="1600" noProof="1">
                  <a:latin typeface="Calibri" pitchFamily="34" charset="0"/>
                </a:rPr>
                <a:t>This is a</a:t>
              </a:r>
              <a:r>
                <a:rPr lang="de-DE" sz="1600" dirty="0">
                  <a:latin typeface="Calibri" pitchFamily="34" charset="0"/>
                </a:rPr>
                <a:t> </a:t>
              </a:r>
              <a:r>
                <a:rPr lang="de-DE" sz="1600" noProof="1">
                  <a:latin typeface="Calibri" pitchFamily="34" charset="0"/>
                </a:rPr>
                <a:t>placeholder text. </a:t>
              </a:r>
            </a:p>
          </p:txBody>
        </p:sp>
        <p:sp>
          <p:nvSpPr>
            <p:cNvPr id="8212" name="Text Box 19"/>
            <p:cNvSpPr txBox="1">
              <a:spLocks noChangeArrowheads="1"/>
            </p:cNvSpPr>
            <p:nvPr/>
          </p:nvSpPr>
          <p:spPr bwMode="gray">
            <a:xfrm>
              <a:off x="1990" y="3467"/>
              <a:ext cx="1710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sz="1600" noProof="1">
                  <a:latin typeface="Calibri" pitchFamily="34" charset="0"/>
                </a:rPr>
                <a:t>This is a</a:t>
              </a:r>
              <a:r>
                <a:rPr lang="de-DE" sz="1600" dirty="0">
                  <a:latin typeface="Calibri" pitchFamily="34" charset="0"/>
                </a:rPr>
                <a:t> </a:t>
              </a:r>
              <a:r>
                <a:rPr lang="de-DE" sz="1600" noProof="1">
                  <a:latin typeface="Calibri" pitchFamily="34" charset="0"/>
                </a:rPr>
                <a:t>placeholder text. </a:t>
              </a:r>
            </a:p>
          </p:txBody>
        </p:sp>
        <p:sp>
          <p:nvSpPr>
            <p:cNvPr id="8213" name="Text Box 19"/>
            <p:cNvSpPr txBox="1">
              <a:spLocks noChangeArrowheads="1"/>
            </p:cNvSpPr>
            <p:nvPr/>
          </p:nvSpPr>
          <p:spPr bwMode="gray">
            <a:xfrm>
              <a:off x="579" y="2127"/>
              <a:ext cx="839" cy="46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r" defTabSz="801688">
                <a:spcAft>
                  <a:spcPct val="40000"/>
                </a:spcAft>
              </a:pPr>
              <a:r>
                <a:rPr lang="de-DE" sz="1600" noProof="1">
                  <a:latin typeface="Calibri" pitchFamily="34" charset="0"/>
                </a:rPr>
                <a:t>This is a placeholder text. </a:t>
              </a:r>
            </a:p>
          </p:txBody>
        </p:sp>
        <p:sp>
          <p:nvSpPr>
            <p:cNvPr id="8214" name="Text Box 19"/>
            <p:cNvSpPr txBox="1">
              <a:spLocks noChangeArrowheads="1"/>
            </p:cNvSpPr>
            <p:nvPr/>
          </p:nvSpPr>
          <p:spPr bwMode="gray">
            <a:xfrm>
              <a:off x="4216" y="2127"/>
              <a:ext cx="840" cy="46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defTabSz="801688">
                <a:spcAft>
                  <a:spcPct val="40000"/>
                </a:spcAft>
              </a:pPr>
              <a:r>
                <a:rPr lang="de-DE" sz="1600" noProof="1">
                  <a:latin typeface="Calibri" pitchFamily="34" charset="0"/>
                </a:rPr>
                <a:t>This is a placeholder text. </a:t>
              </a:r>
            </a:p>
          </p:txBody>
        </p:sp>
      </p:grpSp>
      <p:sp>
        <p:nvSpPr>
          <p:cNvPr id="8197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CIRCLE</a:t>
            </a:r>
            <a:r>
              <a:rPr lang="de-DE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</a:t>
            </a:r>
          </a:p>
        </p:txBody>
      </p:sp>
      <p:grpSp>
        <p:nvGrpSpPr>
          <p:cNvPr id="8199" name="Group 13"/>
          <p:cNvGrpSpPr>
            <a:grpSpLocks/>
          </p:cNvGrpSpPr>
          <p:nvPr/>
        </p:nvGrpSpPr>
        <p:grpSpPr bwMode="gray">
          <a:xfrm>
            <a:off x="2336231" y="1938338"/>
            <a:ext cx="4470400" cy="3505200"/>
            <a:chOff x="1237" y="874"/>
            <a:chExt cx="3283" cy="2567"/>
          </a:xfrm>
        </p:grpSpPr>
        <p:sp>
          <p:nvSpPr>
            <p:cNvPr id="8207" name="Freeform 14"/>
            <p:cNvSpPr>
              <a:spLocks/>
            </p:cNvSpPr>
            <p:nvPr/>
          </p:nvSpPr>
          <p:spPr bwMode="gray">
            <a:xfrm>
              <a:off x="3936" y="874"/>
              <a:ext cx="584" cy="942"/>
            </a:xfrm>
            <a:custGeom>
              <a:avLst/>
              <a:gdLst>
                <a:gd name="T0" fmla="*/ 247 w 247"/>
                <a:gd name="T1" fmla="*/ 399 h 399"/>
                <a:gd name="T2" fmla="*/ 0 w 247"/>
                <a:gd name="T3" fmla="*/ 0 h 399"/>
                <a:gd name="T4" fmla="*/ 0 60000 65536"/>
                <a:gd name="T5" fmla="*/ 0 60000 65536"/>
                <a:gd name="T6" fmla="*/ 0 w 247"/>
                <a:gd name="T7" fmla="*/ 0 h 399"/>
                <a:gd name="T8" fmla="*/ 247 w 247"/>
                <a:gd name="T9" fmla="*/ 399 h 399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247" h="399">
                  <a:moveTo>
                    <a:pt x="247" y="399"/>
                  </a:moveTo>
                  <a:cubicBezTo>
                    <a:pt x="212" y="239"/>
                    <a:pt x="123" y="100"/>
                    <a:pt x="0" y="0"/>
                  </a:cubicBezTo>
                </a:path>
              </a:pathLst>
            </a:custGeom>
            <a:noFill/>
            <a:ln w="63500" cap="flat" cmpd="sng">
              <a:solidFill>
                <a:srgbClr val="969696"/>
              </a:solidFill>
              <a:prstDash val="solid"/>
              <a:miter lim="800000"/>
              <a:headEnd type="none" w="med" len="med"/>
              <a:tailEnd type="triangle" w="med" len="med"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8208" name="Freeform 15"/>
            <p:cNvSpPr>
              <a:spLocks/>
            </p:cNvSpPr>
            <p:nvPr/>
          </p:nvSpPr>
          <p:spPr bwMode="gray">
            <a:xfrm>
              <a:off x="3993" y="2638"/>
              <a:ext cx="506" cy="803"/>
            </a:xfrm>
            <a:custGeom>
              <a:avLst/>
              <a:gdLst>
                <a:gd name="T0" fmla="*/ 0 w 214"/>
                <a:gd name="T1" fmla="*/ 340 h 340"/>
                <a:gd name="T2" fmla="*/ 214 w 214"/>
                <a:gd name="T3" fmla="*/ 0 h 340"/>
                <a:gd name="T4" fmla="*/ 0 60000 65536"/>
                <a:gd name="T5" fmla="*/ 0 60000 65536"/>
                <a:gd name="T6" fmla="*/ 0 w 214"/>
                <a:gd name="T7" fmla="*/ 0 h 340"/>
                <a:gd name="T8" fmla="*/ 214 w 214"/>
                <a:gd name="T9" fmla="*/ 340 h 340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214" h="340">
                  <a:moveTo>
                    <a:pt x="0" y="340"/>
                  </a:moveTo>
                  <a:cubicBezTo>
                    <a:pt x="101" y="250"/>
                    <a:pt x="176" y="133"/>
                    <a:pt x="214" y="0"/>
                  </a:cubicBezTo>
                </a:path>
              </a:pathLst>
            </a:custGeom>
            <a:noFill/>
            <a:ln w="63500" cap="flat" cmpd="sng">
              <a:solidFill>
                <a:srgbClr val="969696"/>
              </a:solidFill>
              <a:prstDash val="solid"/>
              <a:miter lim="800000"/>
              <a:headEnd type="none" w="med" len="med"/>
              <a:tailEnd type="triangle" w="med" len="med"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8209" name="Freeform 16"/>
            <p:cNvSpPr>
              <a:spLocks/>
            </p:cNvSpPr>
            <p:nvPr/>
          </p:nvSpPr>
          <p:spPr bwMode="gray">
            <a:xfrm>
              <a:off x="1260" y="2638"/>
              <a:ext cx="503" cy="803"/>
            </a:xfrm>
            <a:custGeom>
              <a:avLst/>
              <a:gdLst>
                <a:gd name="T0" fmla="*/ 0 w 213"/>
                <a:gd name="T1" fmla="*/ 0 h 340"/>
                <a:gd name="T2" fmla="*/ 213 w 213"/>
                <a:gd name="T3" fmla="*/ 340 h 340"/>
                <a:gd name="T4" fmla="*/ 0 60000 65536"/>
                <a:gd name="T5" fmla="*/ 0 60000 65536"/>
                <a:gd name="T6" fmla="*/ 0 w 213"/>
                <a:gd name="T7" fmla="*/ 0 h 340"/>
                <a:gd name="T8" fmla="*/ 213 w 213"/>
                <a:gd name="T9" fmla="*/ 340 h 340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213" h="340">
                  <a:moveTo>
                    <a:pt x="0" y="0"/>
                  </a:moveTo>
                  <a:cubicBezTo>
                    <a:pt x="37" y="133"/>
                    <a:pt x="112" y="250"/>
                    <a:pt x="213" y="340"/>
                  </a:cubicBezTo>
                </a:path>
              </a:pathLst>
            </a:custGeom>
            <a:noFill/>
            <a:ln w="63500" cap="flat" cmpd="sng">
              <a:solidFill>
                <a:srgbClr val="969696"/>
              </a:solidFill>
              <a:prstDash val="solid"/>
              <a:miter lim="800000"/>
              <a:headEnd type="none" w="med" len="med"/>
              <a:tailEnd type="triangle" w="med" len="med"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8210" name="Freeform 17"/>
            <p:cNvSpPr>
              <a:spLocks/>
            </p:cNvSpPr>
            <p:nvPr/>
          </p:nvSpPr>
          <p:spPr bwMode="gray">
            <a:xfrm>
              <a:off x="1237" y="874"/>
              <a:ext cx="583" cy="942"/>
            </a:xfrm>
            <a:custGeom>
              <a:avLst/>
              <a:gdLst>
                <a:gd name="T0" fmla="*/ 247 w 247"/>
                <a:gd name="T1" fmla="*/ 0 h 399"/>
                <a:gd name="T2" fmla="*/ 0 w 247"/>
                <a:gd name="T3" fmla="*/ 399 h 399"/>
                <a:gd name="T4" fmla="*/ 0 60000 65536"/>
                <a:gd name="T5" fmla="*/ 0 60000 65536"/>
                <a:gd name="T6" fmla="*/ 0 w 247"/>
                <a:gd name="T7" fmla="*/ 0 h 399"/>
                <a:gd name="T8" fmla="*/ 247 w 247"/>
                <a:gd name="T9" fmla="*/ 399 h 399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247" h="399">
                  <a:moveTo>
                    <a:pt x="247" y="0"/>
                  </a:moveTo>
                  <a:cubicBezTo>
                    <a:pt x="125" y="100"/>
                    <a:pt x="35" y="239"/>
                    <a:pt x="0" y="399"/>
                  </a:cubicBezTo>
                </a:path>
              </a:pathLst>
            </a:custGeom>
            <a:noFill/>
            <a:ln w="63500" cap="flat" cmpd="sng">
              <a:solidFill>
                <a:srgbClr val="969696"/>
              </a:solidFill>
              <a:prstDash val="solid"/>
              <a:miter lim="800000"/>
              <a:headEnd type="none" w="med" len="med"/>
              <a:tailEnd type="triangle" w="med" len="med"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</p:grpSp>
      <p:grpSp>
        <p:nvGrpSpPr>
          <p:cNvPr id="2" name="Gruppieren 1"/>
          <p:cNvGrpSpPr/>
          <p:nvPr/>
        </p:nvGrpSpPr>
        <p:grpSpPr bwMode="gray">
          <a:xfrm>
            <a:off x="2894013" y="2028825"/>
            <a:ext cx="3327400" cy="3325813"/>
            <a:chOff x="2894013" y="2028825"/>
            <a:chExt cx="3327400" cy="3325813"/>
          </a:xfrm>
          <a:effectLst>
            <a:outerShdw blurRad="190500" sx="101000" sy="101000" algn="ctr" rotWithShape="0">
              <a:prstClr val="black">
                <a:alpha val="20000"/>
              </a:prstClr>
            </a:outerShdw>
          </a:effectLst>
        </p:grpSpPr>
        <p:sp>
          <p:nvSpPr>
            <p:cNvPr id="8200" name="Ellipse 9"/>
            <p:cNvSpPr>
              <a:spLocks noChangeArrowheads="1"/>
            </p:cNvSpPr>
            <p:nvPr/>
          </p:nvSpPr>
          <p:spPr bwMode="gray">
            <a:xfrm>
              <a:off x="2894013" y="2028825"/>
              <a:ext cx="3327400" cy="3325813"/>
            </a:xfrm>
            <a:prstGeom prst="ellipse">
              <a:avLst/>
            </a:prstGeom>
            <a:gradFill rotWithShape="1">
              <a:gsLst>
                <a:gs pos="0">
                  <a:schemeClr val="accent1">
                    <a:lumMod val="60000"/>
                    <a:lumOff val="40000"/>
                  </a:schemeClr>
                </a:gs>
                <a:gs pos="100000">
                  <a:schemeClr val="accent1"/>
                </a:gs>
              </a:gsLst>
              <a:lin ang="2700000" scaled="1"/>
            </a:gradFill>
            <a:ln w="12700" algn="ctr">
              <a:solidFill>
                <a:srgbClr val="969696"/>
              </a:solidFill>
              <a:round/>
              <a:headEnd/>
              <a:tailEnd/>
            </a:ln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8201" name="Ellipse 8"/>
            <p:cNvSpPr>
              <a:spLocks noChangeArrowheads="1"/>
            </p:cNvSpPr>
            <p:nvPr/>
          </p:nvSpPr>
          <p:spPr bwMode="gray">
            <a:xfrm>
              <a:off x="3393282" y="2970213"/>
              <a:ext cx="2328862" cy="2327275"/>
            </a:xfrm>
            <a:prstGeom prst="ellipse">
              <a:avLst/>
            </a:prstGeom>
            <a:gradFill rotWithShape="1">
              <a:gsLst>
                <a:gs pos="0">
                  <a:schemeClr val="accent1"/>
                </a:gs>
                <a:gs pos="100000">
                  <a:schemeClr val="accent1">
                    <a:lumMod val="75000"/>
                  </a:schemeClr>
                </a:gs>
              </a:gsLst>
              <a:lin ang="2700000" scaled="1"/>
            </a:gradFill>
            <a:ln w="12700" algn="ctr">
              <a:solidFill>
                <a:srgbClr val="969696"/>
              </a:solidFill>
              <a:round/>
              <a:headEnd/>
              <a:tailEnd/>
            </a:ln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8202" name="Ellipse 7"/>
            <p:cNvSpPr>
              <a:spLocks noChangeArrowheads="1"/>
            </p:cNvSpPr>
            <p:nvPr/>
          </p:nvSpPr>
          <p:spPr bwMode="gray">
            <a:xfrm>
              <a:off x="3929063" y="4010025"/>
              <a:ext cx="1257300" cy="1254125"/>
            </a:xfrm>
            <a:prstGeom prst="ellipse">
              <a:avLst/>
            </a:prstGeom>
            <a:gradFill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2700000" scaled="1"/>
            </a:gradFill>
            <a:ln w="12700" algn="ctr">
              <a:solidFill>
                <a:srgbClr val="969696"/>
              </a:solidFill>
              <a:round/>
              <a:headEnd/>
              <a:tailEnd/>
            </a:ln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none" anchor="ctr"/>
            <a:lstStyle/>
            <a:p>
              <a:endParaRPr lang="de-DE" dirty="0">
                <a:latin typeface="Calibri" pitchFamily="34" charset="0"/>
              </a:endParaRPr>
            </a:p>
          </p:txBody>
        </p:sp>
      </p:grpSp>
      <p:grpSp>
        <p:nvGrpSpPr>
          <p:cNvPr id="8203" name="Group 21"/>
          <p:cNvGrpSpPr>
            <a:grpSpLocks/>
          </p:cNvGrpSpPr>
          <p:nvPr/>
        </p:nvGrpSpPr>
        <p:grpSpPr bwMode="gray">
          <a:xfrm>
            <a:off x="3883025" y="2171700"/>
            <a:ext cx="1339850" cy="2882901"/>
            <a:chOff x="2396" y="1428"/>
            <a:chExt cx="844" cy="1816"/>
          </a:xfrm>
        </p:grpSpPr>
        <p:sp>
          <p:nvSpPr>
            <p:cNvPr id="8204" name="Text Box 19"/>
            <p:cNvSpPr txBox="1">
              <a:spLocks noChangeArrowheads="1"/>
            </p:cNvSpPr>
            <p:nvPr/>
          </p:nvSpPr>
          <p:spPr bwMode="gray">
            <a:xfrm>
              <a:off x="2396" y="1428"/>
              <a:ext cx="839" cy="4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sz="1600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This is a placeholder text. </a:t>
              </a:r>
            </a:p>
          </p:txBody>
        </p:sp>
        <p:sp>
          <p:nvSpPr>
            <p:cNvPr id="8205" name="Text Box 19"/>
            <p:cNvSpPr txBox="1">
              <a:spLocks noChangeArrowheads="1"/>
            </p:cNvSpPr>
            <p:nvPr/>
          </p:nvSpPr>
          <p:spPr bwMode="gray">
            <a:xfrm>
              <a:off x="2397" y="2054"/>
              <a:ext cx="839" cy="46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sz="1600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This is a placeholder text. </a:t>
              </a:r>
            </a:p>
          </p:txBody>
        </p:sp>
        <p:sp>
          <p:nvSpPr>
            <p:cNvPr id="8206" name="Text Box 19"/>
            <p:cNvSpPr txBox="1">
              <a:spLocks noChangeArrowheads="1"/>
            </p:cNvSpPr>
            <p:nvPr/>
          </p:nvSpPr>
          <p:spPr bwMode="gray">
            <a:xfrm>
              <a:off x="2401" y="2779"/>
              <a:ext cx="839" cy="4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sz="1600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This is a placeholder </a:t>
              </a:r>
              <a:r>
                <a:rPr lang="de-DE" sz="1600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/>
              </a:r>
              <a:br>
                <a:rPr lang="de-DE" sz="1600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</a:br>
              <a:r>
                <a:rPr lang="de-DE" sz="1600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text. </a:t>
              </a:r>
            </a:p>
          </p:txBody>
        </p:sp>
      </p:grpSp>
      <p:sp>
        <p:nvSpPr>
          <p:cNvPr id="25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 name="CIRCLE CHART 2@Circl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9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CIRCLE</a:t>
            </a:r>
            <a:r>
              <a:rPr lang="de-DE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CHART 2</a:t>
            </a:r>
          </a:p>
        </p:txBody>
      </p:sp>
      <p:grpSp>
        <p:nvGrpSpPr>
          <p:cNvPr id="9222" name="Group 10"/>
          <p:cNvGrpSpPr>
            <a:grpSpLocks/>
          </p:cNvGrpSpPr>
          <p:nvPr/>
        </p:nvGrpSpPr>
        <p:grpSpPr bwMode="gray">
          <a:xfrm>
            <a:off x="703263" y="1947863"/>
            <a:ext cx="3627437" cy="3400425"/>
            <a:chOff x="443" y="1227"/>
            <a:chExt cx="2285" cy="2142"/>
          </a:xfrm>
        </p:grpSpPr>
        <p:sp>
          <p:nvSpPr>
            <p:cNvPr id="10" name="Ellipse 9"/>
            <p:cNvSpPr>
              <a:spLocks noChangeArrowheads="1"/>
            </p:cNvSpPr>
            <p:nvPr/>
          </p:nvSpPr>
          <p:spPr bwMode="gray">
            <a:xfrm>
              <a:off x="1202" y="1672"/>
              <a:ext cx="1526" cy="1526"/>
            </a:xfrm>
            <a:prstGeom prst="ellipse">
              <a:avLst/>
            </a:prstGeom>
            <a:gradFill>
              <a:gsLst>
                <a:gs pos="38000">
                  <a:srgbClr val="D7D7D7"/>
                </a:gs>
                <a:gs pos="95000">
                  <a:srgbClr val="AFAFAF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>
              <a:outerShdw blurRad="127000" dist="635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288000" tIns="0" rIns="0" bIns="0" anchor="ctr"/>
            <a:lstStyle/>
            <a:p>
              <a:pPr defTabSz="801688" eaLnBrk="0" hangingPunct="0"/>
              <a:endParaRPr lang="de-DE" b="1" dirty="0">
                <a:solidFill>
                  <a:srgbClr val="FFFFFF"/>
                </a:solidFill>
              </a:endParaRPr>
            </a:p>
          </p:txBody>
        </p:sp>
        <p:sp>
          <p:nvSpPr>
            <p:cNvPr id="11" name="Ellipse 10"/>
            <p:cNvSpPr>
              <a:spLocks noChangeArrowheads="1"/>
            </p:cNvSpPr>
            <p:nvPr/>
          </p:nvSpPr>
          <p:spPr bwMode="gray">
            <a:xfrm>
              <a:off x="844" y="1227"/>
              <a:ext cx="1580" cy="1578"/>
            </a:xfrm>
            <a:prstGeom prst="ellipse">
              <a:avLst/>
            </a:prstGeom>
            <a:gradFill>
              <a:gsLst>
                <a:gs pos="38000">
                  <a:srgbClr val="D7D7D7"/>
                </a:gs>
                <a:gs pos="95000">
                  <a:srgbClr val="AFAFAF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>
              <a:outerShdw blurRad="127000" dist="635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288000" tIns="0" rIns="0" bIns="0" anchor="ctr"/>
            <a:lstStyle/>
            <a:p>
              <a:pPr defTabSz="801688" eaLnBrk="0" hangingPunct="0"/>
              <a:endParaRPr lang="de-DE" b="1" dirty="0">
                <a:solidFill>
                  <a:srgbClr val="FFFFFF"/>
                </a:solidFill>
              </a:endParaRPr>
            </a:p>
          </p:txBody>
        </p:sp>
        <p:sp>
          <p:nvSpPr>
            <p:cNvPr id="12" name="Ellipse 11"/>
            <p:cNvSpPr>
              <a:spLocks noChangeArrowheads="1"/>
            </p:cNvSpPr>
            <p:nvPr/>
          </p:nvSpPr>
          <p:spPr bwMode="gray">
            <a:xfrm>
              <a:off x="443" y="1494"/>
              <a:ext cx="1610" cy="1608"/>
            </a:xfrm>
            <a:prstGeom prst="ellipse">
              <a:avLst/>
            </a:prstGeom>
            <a:gradFill>
              <a:gsLst>
                <a:gs pos="38000">
                  <a:srgbClr val="D7D7D7"/>
                </a:gs>
                <a:gs pos="95000">
                  <a:srgbClr val="AFAFAF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>
              <a:outerShdw blurRad="127000" dist="635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288000" tIns="0" rIns="0" bIns="0" anchor="ctr"/>
            <a:lstStyle/>
            <a:p>
              <a:pPr defTabSz="801688" eaLnBrk="0" hangingPunct="0"/>
              <a:endParaRPr lang="de-DE" b="1" dirty="0">
                <a:solidFill>
                  <a:srgbClr val="FFFFFF"/>
                </a:solidFill>
              </a:endParaRPr>
            </a:p>
          </p:txBody>
        </p:sp>
        <p:sp>
          <p:nvSpPr>
            <p:cNvPr id="13" name="Ellipse 12"/>
            <p:cNvSpPr>
              <a:spLocks noChangeArrowheads="1"/>
            </p:cNvSpPr>
            <p:nvPr/>
          </p:nvSpPr>
          <p:spPr bwMode="gray">
            <a:xfrm>
              <a:off x="666" y="1762"/>
              <a:ext cx="1488" cy="1607"/>
            </a:xfrm>
            <a:prstGeom prst="ellipse">
              <a:avLst/>
            </a:prstGeom>
            <a:gradFill>
              <a:gsLst>
                <a:gs pos="38000">
                  <a:srgbClr val="D7D7D7"/>
                </a:gs>
                <a:gs pos="95000">
                  <a:srgbClr val="AFAFAF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>
              <a:outerShdw blurRad="127000" dist="635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288000" tIns="0" rIns="0" bIns="0" anchor="ctr"/>
            <a:lstStyle/>
            <a:p>
              <a:pPr defTabSz="801688" eaLnBrk="0" hangingPunct="0"/>
              <a:endParaRPr lang="de-DE" b="1" dirty="0">
                <a:solidFill>
                  <a:srgbClr val="FFFFFF"/>
                </a:solidFill>
              </a:endParaRPr>
            </a:p>
          </p:txBody>
        </p:sp>
        <p:sp>
          <p:nvSpPr>
            <p:cNvPr id="8" name="Ellipse 7"/>
            <p:cNvSpPr>
              <a:spLocks noChangeArrowheads="1"/>
            </p:cNvSpPr>
            <p:nvPr/>
          </p:nvSpPr>
          <p:spPr bwMode="gray">
            <a:xfrm>
              <a:off x="856" y="1612"/>
              <a:ext cx="1468" cy="1467"/>
            </a:xfrm>
            <a:prstGeom prst="ellipse">
              <a:avLst/>
            </a:prstGeom>
            <a:gradFill>
              <a:gsLst>
                <a:gs pos="38000">
                  <a:schemeClr val="accent1">
                    <a:lumMod val="60000"/>
                    <a:lumOff val="40000"/>
                  </a:schemeClr>
                </a:gs>
                <a:gs pos="95000">
                  <a:schemeClr val="accent1"/>
                </a:gs>
              </a:gsLst>
              <a:lin ang="5400000" scaled="1"/>
            </a:gradFill>
            <a:ln w="12700">
              <a:solidFill>
                <a:srgbClr val="FFFFFF"/>
              </a:solidFill>
              <a:miter lim="800000"/>
              <a:headEnd/>
              <a:tailEnd/>
            </a:ln>
            <a:effectLst>
              <a:outerShdw blurRad="127000" dist="635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 w="139700" prst="cross"/>
            </a:sp3d>
          </p:spPr>
          <p:txBody>
            <a:bodyPr lIns="288000" tIns="0" rIns="0" bIns="0" anchor="ctr"/>
            <a:lstStyle/>
            <a:p>
              <a:pPr defTabSz="801688" eaLnBrk="0" hangingPunct="0"/>
              <a:endParaRPr lang="de-DE" b="1" dirty="0">
                <a:solidFill>
                  <a:srgbClr val="FFFFFF"/>
                </a:solidFill>
              </a:endParaRPr>
            </a:p>
          </p:txBody>
        </p:sp>
        <p:sp>
          <p:nvSpPr>
            <p:cNvPr id="6" name="Ellipse 5"/>
            <p:cNvSpPr>
              <a:spLocks noChangeArrowheads="1"/>
            </p:cNvSpPr>
            <p:nvPr/>
          </p:nvSpPr>
          <p:spPr bwMode="gray">
            <a:xfrm>
              <a:off x="1193" y="1949"/>
              <a:ext cx="795" cy="793"/>
            </a:xfrm>
            <a:prstGeom prst="ellipse">
              <a:avLst/>
            </a:prstGeom>
            <a:gradFill rotWithShape="1">
              <a:gsLst>
                <a:gs pos="0">
                  <a:schemeClr val="hlink"/>
                </a:gs>
                <a:gs pos="50000">
                  <a:srgbClr val="FF0000"/>
                </a:gs>
                <a:gs pos="100000">
                  <a:schemeClr val="hlink"/>
                </a:gs>
              </a:gsLst>
              <a:lin ang="0" scaled="1"/>
            </a:gradFill>
            <a:ln w="12700" algn="ctr">
              <a:solidFill>
                <a:srgbClr val="FFFFFF"/>
              </a:solidFill>
              <a:round/>
              <a:headEnd/>
              <a:tailEnd/>
            </a:ln>
            <a:effectLst/>
          </p:spPr>
          <p:txBody>
            <a:bodyPr anchor="ctr"/>
            <a:lstStyle/>
            <a:p>
              <a:pPr algn="ctr">
                <a:defRPr/>
              </a:pPr>
              <a:endParaRPr lang="de-DE" dirty="0">
                <a:solidFill>
                  <a:schemeClr val="lt1"/>
                </a:solidFill>
                <a:latin typeface="Calibri" pitchFamily="34" charset="0"/>
                <a:cs typeface="+mn-cs"/>
              </a:endParaRPr>
            </a:p>
          </p:txBody>
        </p:sp>
        <p:sp>
          <p:nvSpPr>
            <p:cNvPr id="5" name="Ellipse 4"/>
            <p:cNvSpPr>
              <a:spLocks noChangeArrowheads="1"/>
            </p:cNvSpPr>
            <p:nvPr/>
          </p:nvSpPr>
          <p:spPr bwMode="gray">
            <a:xfrm>
              <a:off x="1258" y="2013"/>
              <a:ext cx="664" cy="664"/>
            </a:xfrm>
            <a:prstGeom prst="ellipse">
              <a:avLst/>
            </a:prstGeom>
            <a:solidFill>
              <a:schemeClr val="accent1"/>
            </a:solidFill>
            <a:ln w="12700" algn="ctr">
              <a:solidFill>
                <a:srgbClr val="FFFFFF"/>
              </a:solidFill>
              <a:round/>
              <a:headEnd/>
              <a:tailEnd/>
            </a:ln>
            <a:effectLst>
              <a:innerShdw blurRad="114300">
                <a:prstClr val="black"/>
              </a:innerShdw>
            </a:effectLst>
          </p:spPr>
          <p:txBody>
            <a:bodyPr anchor="ctr"/>
            <a:lstStyle/>
            <a:p>
              <a:pPr algn="ctr">
                <a:defRPr/>
              </a:pPr>
              <a:endParaRPr lang="de-DE" dirty="0">
                <a:solidFill>
                  <a:schemeClr val="lt1"/>
                </a:solidFill>
                <a:latin typeface="Calibri" pitchFamily="34" charset="0"/>
                <a:cs typeface="+mn-cs"/>
              </a:endParaRPr>
            </a:p>
          </p:txBody>
        </p:sp>
      </p:grpSp>
      <p:grpSp>
        <p:nvGrpSpPr>
          <p:cNvPr id="9223" name="Group 19"/>
          <p:cNvGrpSpPr>
            <a:grpSpLocks/>
          </p:cNvGrpSpPr>
          <p:nvPr/>
        </p:nvGrpSpPr>
        <p:grpSpPr bwMode="gray">
          <a:xfrm>
            <a:off x="1028701" y="2238376"/>
            <a:ext cx="3046413" cy="2827338"/>
            <a:chOff x="648" y="1410"/>
            <a:chExt cx="1919" cy="1781"/>
          </a:xfrm>
        </p:grpSpPr>
        <p:sp>
          <p:nvSpPr>
            <p:cNvPr id="9225" name="Text Box 19"/>
            <p:cNvSpPr txBox="1">
              <a:spLocks noChangeArrowheads="1"/>
            </p:cNvSpPr>
            <p:nvPr/>
          </p:nvSpPr>
          <p:spPr bwMode="gray">
            <a:xfrm>
              <a:off x="1275" y="2145"/>
              <a:ext cx="631" cy="40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 anchor="ctr" anchorCtr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de-DE" sz="1400" b="1" noProof="1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This is a placeholder text. </a:t>
              </a:r>
            </a:p>
          </p:txBody>
        </p:sp>
        <p:sp>
          <p:nvSpPr>
            <p:cNvPr id="9226" name="WordArt 25"/>
            <p:cNvSpPr>
              <a:spLocks noChangeArrowheads="1" noChangeShapeType="1" noTextEdit="1"/>
            </p:cNvSpPr>
            <p:nvPr/>
          </p:nvSpPr>
          <p:spPr bwMode="gray">
            <a:xfrm rot="1665916">
              <a:off x="1268" y="1410"/>
              <a:ext cx="1034" cy="661"/>
            </a:xfrm>
            <a:prstGeom prst="rect">
              <a:avLst/>
            </a:prstGeom>
          </p:spPr>
          <p:txBody>
            <a:bodyPr spcFirstLastPara="1" wrap="none" fromWordArt="1">
              <a:prstTxWarp prst="textArchUp">
                <a:avLst>
                  <a:gd name="adj" fmla="val 11901044"/>
                </a:avLst>
              </a:prstTxWarp>
            </a:bodyPr>
            <a:lstStyle/>
            <a:p>
              <a:pPr algn="ctr"/>
              <a:r>
                <a:rPr lang="en-US" sz="1200" kern="10" dirty="0">
                  <a:ln w="9525">
                    <a:noFill/>
                    <a:round/>
                    <a:headEnd/>
                    <a:tailEnd/>
                  </a:ln>
                  <a:latin typeface="Calibri" pitchFamily="34" charset="0"/>
                </a:rPr>
                <a:t>This is a placeholder text</a:t>
              </a:r>
              <a:endParaRPr lang="de-DE" sz="1200" kern="10" dirty="0">
                <a:ln w="9525">
                  <a:noFill/>
                  <a:round/>
                  <a:headEnd/>
                  <a:tailEnd/>
                </a:ln>
                <a:latin typeface="Calibri" pitchFamily="34" charset="0"/>
              </a:endParaRPr>
            </a:p>
          </p:txBody>
        </p:sp>
        <p:sp>
          <p:nvSpPr>
            <p:cNvPr id="9227" name="WordArt 26"/>
            <p:cNvSpPr>
              <a:spLocks noChangeArrowheads="1" noChangeShapeType="1" noTextEdit="1"/>
            </p:cNvSpPr>
            <p:nvPr/>
          </p:nvSpPr>
          <p:spPr bwMode="gray">
            <a:xfrm rot="6346544">
              <a:off x="1720" y="2189"/>
              <a:ext cx="1032" cy="662"/>
            </a:xfrm>
            <a:prstGeom prst="rect">
              <a:avLst/>
            </a:prstGeom>
          </p:spPr>
          <p:txBody>
            <a:bodyPr spcFirstLastPara="1" wrap="none" fromWordArt="1">
              <a:prstTxWarp prst="textArchUp">
                <a:avLst>
                  <a:gd name="adj" fmla="val 11904588"/>
                </a:avLst>
              </a:prstTxWarp>
            </a:bodyPr>
            <a:lstStyle/>
            <a:p>
              <a:pPr algn="ctr"/>
              <a:r>
                <a:rPr lang="en-US" sz="1200" kern="10" dirty="0">
                  <a:ln w="9525">
                    <a:noFill/>
                    <a:round/>
                    <a:headEnd/>
                    <a:tailEnd/>
                  </a:ln>
                  <a:latin typeface="Calibri" pitchFamily="34" charset="0"/>
                </a:rPr>
                <a:t>This is a placeholder text</a:t>
              </a:r>
              <a:endParaRPr lang="de-DE" sz="1200" kern="10" dirty="0">
                <a:ln w="9525">
                  <a:noFill/>
                  <a:round/>
                  <a:headEnd/>
                  <a:tailEnd/>
                </a:ln>
                <a:latin typeface="Calibri" pitchFamily="34" charset="0"/>
              </a:endParaRPr>
            </a:p>
          </p:txBody>
        </p:sp>
        <p:sp>
          <p:nvSpPr>
            <p:cNvPr id="9228" name="WordArt 27"/>
            <p:cNvSpPr>
              <a:spLocks noChangeArrowheads="1" noChangeShapeType="1" noTextEdit="1"/>
            </p:cNvSpPr>
            <p:nvPr/>
          </p:nvSpPr>
          <p:spPr bwMode="gray">
            <a:xfrm rot="12352549">
              <a:off x="782" y="2383"/>
              <a:ext cx="1109" cy="808"/>
            </a:xfrm>
            <a:prstGeom prst="rect">
              <a:avLst/>
            </a:prstGeom>
          </p:spPr>
          <p:txBody>
            <a:bodyPr spcFirstLastPara="1" wrap="none" fromWordArt="1">
              <a:prstTxWarp prst="textArchUp">
                <a:avLst>
                  <a:gd name="adj" fmla="val 12042540"/>
                </a:avLst>
              </a:prstTxWarp>
            </a:bodyPr>
            <a:lstStyle/>
            <a:p>
              <a:pPr algn="ctr"/>
              <a:r>
                <a:rPr lang="en-US" sz="1200" kern="10" dirty="0">
                  <a:ln w="9525">
                    <a:noFill/>
                    <a:round/>
                    <a:headEnd/>
                    <a:tailEnd/>
                  </a:ln>
                  <a:latin typeface="Calibri" pitchFamily="34" charset="0"/>
                </a:rPr>
                <a:t>This is a placeholder text</a:t>
              </a:r>
              <a:endParaRPr lang="de-DE" sz="1200" kern="10" dirty="0">
                <a:ln w="9525">
                  <a:noFill/>
                  <a:round/>
                  <a:headEnd/>
                  <a:tailEnd/>
                </a:ln>
                <a:latin typeface="Calibri" pitchFamily="34" charset="0"/>
              </a:endParaRPr>
            </a:p>
          </p:txBody>
        </p:sp>
        <p:sp>
          <p:nvSpPr>
            <p:cNvPr id="9229" name="WordArt 28"/>
            <p:cNvSpPr>
              <a:spLocks noChangeArrowheads="1" noChangeShapeType="1" noTextEdit="1"/>
            </p:cNvSpPr>
            <p:nvPr/>
          </p:nvSpPr>
          <p:spPr bwMode="gray">
            <a:xfrm rot="18441877">
              <a:off x="496" y="1730"/>
              <a:ext cx="1072" cy="767"/>
            </a:xfrm>
            <a:prstGeom prst="rect">
              <a:avLst/>
            </a:prstGeom>
          </p:spPr>
          <p:txBody>
            <a:bodyPr spcFirstLastPara="1" wrap="none" fromWordArt="1">
              <a:prstTxWarp prst="textArchUp">
                <a:avLst>
                  <a:gd name="adj" fmla="val 12022052"/>
                </a:avLst>
              </a:prstTxWarp>
            </a:bodyPr>
            <a:lstStyle/>
            <a:p>
              <a:pPr algn="ctr"/>
              <a:r>
                <a:rPr lang="en-US" sz="1200" kern="10" dirty="0">
                  <a:ln w="9525">
                    <a:noFill/>
                    <a:round/>
                    <a:headEnd/>
                    <a:tailEnd/>
                  </a:ln>
                  <a:latin typeface="Calibri" pitchFamily="34" charset="0"/>
                </a:rPr>
                <a:t>This is a placeholder text</a:t>
              </a:r>
              <a:endParaRPr lang="de-DE" sz="1200" kern="10" dirty="0">
                <a:ln w="9525">
                  <a:noFill/>
                  <a:round/>
                  <a:headEnd/>
                  <a:tailEnd/>
                </a:ln>
                <a:latin typeface="Calibri" pitchFamily="34" charset="0"/>
              </a:endParaRPr>
            </a:p>
          </p:txBody>
        </p:sp>
        <p:sp>
          <p:nvSpPr>
            <p:cNvPr id="9230" name="WordArt 30"/>
            <p:cNvSpPr>
              <a:spLocks noChangeArrowheads="1" noChangeShapeType="1" noTextEdit="1"/>
            </p:cNvSpPr>
            <p:nvPr/>
          </p:nvSpPr>
          <p:spPr bwMode="gray">
            <a:xfrm rot="10596304">
              <a:off x="1088" y="2109"/>
              <a:ext cx="1033" cy="821"/>
            </a:xfrm>
            <a:prstGeom prst="rect">
              <a:avLst/>
            </a:prstGeom>
          </p:spPr>
          <p:txBody>
            <a:bodyPr spcFirstLastPara="1" wrap="none" fromWordArt="1">
              <a:prstTxWarp prst="textArchUp">
                <a:avLst>
                  <a:gd name="adj" fmla="val 11835996"/>
                </a:avLst>
              </a:prstTxWarp>
            </a:bodyPr>
            <a:lstStyle/>
            <a:p>
              <a:pPr algn="ctr"/>
              <a:r>
                <a:rPr lang="en-US" sz="1200" kern="10" dirty="0">
                  <a:ln w="9525">
                    <a:noFill/>
                    <a:round/>
                    <a:headEnd/>
                    <a:tailEnd/>
                  </a:ln>
                  <a:latin typeface="Calibri" pitchFamily="34" charset="0"/>
                </a:rPr>
                <a:t>This is a placeholder text</a:t>
              </a:r>
              <a:endParaRPr lang="de-DE" sz="1200" kern="10" dirty="0">
                <a:ln w="9525">
                  <a:noFill/>
                  <a:round/>
                  <a:headEnd/>
                  <a:tailEnd/>
                </a:ln>
                <a:latin typeface="Calibri" pitchFamily="34" charset="0"/>
              </a:endParaRPr>
            </a:p>
          </p:txBody>
        </p:sp>
        <p:sp>
          <p:nvSpPr>
            <p:cNvPr id="9231" name="WordArt 31"/>
            <p:cNvSpPr>
              <a:spLocks noChangeArrowheads="1" noChangeShapeType="1" noTextEdit="1"/>
            </p:cNvSpPr>
            <p:nvPr/>
          </p:nvSpPr>
          <p:spPr bwMode="gray">
            <a:xfrm rot="320219">
              <a:off x="1094" y="1757"/>
              <a:ext cx="1034" cy="821"/>
            </a:xfrm>
            <a:prstGeom prst="rect">
              <a:avLst/>
            </a:prstGeom>
          </p:spPr>
          <p:txBody>
            <a:bodyPr spcFirstLastPara="1" wrap="none" fromWordArt="1">
              <a:prstTxWarp prst="textArchUp">
                <a:avLst>
                  <a:gd name="adj" fmla="val 11853324"/>
                </a:avLst>
              </a:prstTxWarp>
            </a:bodyPr>
            <a:lstStyle/>
            <a:p>
              <a:pPr algn="ctr"/>
              <a:r>
                <a:rPr lang="en-US" sz="1200" kern="10" dirty="0">
                  <a:ln w="9525">
                    <a:noFill/>
                    <a:round/>
                    <a:headEnd/>
                    <a:tailEnd/>
                  </a:ln>
                  <a:latin typeface="Calibri" pitchFamily="34" charset="0"/>
                </a:rPr>
                <a:t>This is a placeholder text</a:t>
              </a:r>
              <a:endParaRPr lang="de-DE" sz="1200" kern="10" dirty="0">
                <a:ln w="9525">
                  <a:noFill/>
                  <a:round/>
                  <a:headEnd/>
                  <a:tailEnd/>
                </a:ln>
                <a:latin typeface="Calibri" pitchFamily="34" charset="0"/>
              </a:endParaRPr>
            </a:p>
          </p:txBody>
        </p:sp>
      </p:grpSp>
      <p:sp>
        <p:nvSpPr>
          <p:cNvPr id="28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37" name="_text"/>
          <p:cNvSpPr txBox="1">
            <a:spLocks/>
          </p:cNvSpPr>
          <p:nvPr/>
        </p:nvSpPr>
        <p:spPr bwMode="gray">
          <a:xfrm>
            <a:off x="4645817" y="1554163"/>
            <a:ext cx="4175125" cy="4248150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marL="190800" marR="0" lvl="0" indent="-190800" algn="l" defTabSz="914400" rtl="0" eaLnBrk="1" fontAlgn="auto" latinLnBrk="0" hangingPunct="1">
              <a:lnSpc>
                <a:spcPct val="95000"/>
              </a:lnSpc>
              <a:spcAft>
                <a:spcPts val="800"/>
              </a:spcAft>
              <a:buSzTx/>
              <a:buFont typeface="Wingdings" pitchFamily="2" charset="2"/>
              <a:buChar char="§"/>
              <a:tabLst/>
              <a:defRPr/>
            </a:pPr>
            <a:r>
              <a:rPr kumimoji="0" lang="en-US" sz="1800" b="0" i="0" u="none" strike="noStrike" kern="1200" cap="none" spc="0" normalizeH="0" baseline="0" noProof="1" smtClean="0">
                <a:ln>
                  <a:noFill/>
                </a:ln>
                <a:effectLst/>
                <a:uLnTx/>
                <a:uFillTx/>
                <a:latin typeface="Calibri" pitchFamily="34" charset="0"/>
                <a:cs typeface="+mn-cs"/>
              </a:rPr>
              <a:t>This is a placeholder text. This text can be replaced with your own text.</a:t>
            </a:r>
          </a:p>
          <a:p>
            <a:pPr marL="190800" marR="0" lvl="0" indent="-190800" algn="l" defTabSz="914400" rtl="0" eaLnBrk="1" fontAlgn="auto" latinLnBrk="0" hangingPunct="1">
              <a:lnSpc>
                <a:spcPct val="95000"/>
              </a:lnSpc>
              <a:spcAft>
                <a:spcPts val="800"/>
              </a:spcAft>
              <a:buSzTx/>
              <a:buFont typeface="Wingdings" pitchFamily="2" charset="2"/>
              <a:buChar char="§"/>
              <a:tabLst/>
              <a:defRPr/>
            </a:pPr>
            <a:r>
              <a:rPr kumimoji="0" lang="en-US" sz="1800" b="0" i="0" u="none" strike="noStrike" kern="1200" cap="none" spc="0" normalizeH="0" baseline="0" noProof="1" smtClean="0">
                <a:ln>
                  <a:noFill/>
                </a:ln>
                <a:effectLst/>
                <a:uLnTx/>
                <a:uFillTx/>
                <a:latin typeface="Calibri" pitchFamily="34" charset="0"/>
                <a:cs typeface="+mn-cs"/>
              </a:rPr>
              <a:t>The text demonstrates how your own text will look when you replace the placeholder with your own text.</a:t>
            </a:r>
          </a:p>
          <a:p>
            <a:pPr marL="190800" lvl="0" indent="-190800">
              <a:lnSpc>
                <a:spcPct val="95000"/>
              </a:lnSpc>
              <a:spcAft>
                <a:spcPts val="800"/>
              </a:spcAft>
              <a:buFont typeface="Wingdings" pitchFamily="2" charset="2"/>
              <a:buChar char="§"/>
              <a:defRPr/>
            </a:pPr>
            <a:r>
              <a:rPr kumimoji="0" lang="en-US" sz="1800" b="0" i="0" u="none" strike="noStrike" kern="1200" cap="none" spc="0" normalizeH="0" baseline="0" noProof="1" smtClean="0">
                <a:ln>
                  <a:noFill/>
                </a:ln>
                <a:effectLst/>
                <a:uLnTx/>
                <a:uFillTx/>
                <a:latin typeface="Calibri" pitchFamily="34" charset="0"/>
                <a:cs typeface="+mn-cs"/>
              </a:rPr>
              <a:t>If you don’t want to use the style and size of the fonts as used in this placeholder </a:t>
            </a:r>
            <a:r>
              <a:rPr lang="en-US" noProof="1" smtClean="0">
                <a:latin typeface="Calibri" pitchFamily="34" charset="0"/>
              </a:rPr>
              <a:t>it’s </a:t>
            </a:r>
            <a:r>
              <a:rPr kumimoji="0" lang="en-US" sz="1800" b="0" i="0" u="none" strike="noStrike" kern="1200" cap="none" spc="0" normalizeH="0" baseline="0" noProof="1" smtClean="0">
                <a:ln>
                  <a:noFill/>
                </a:ln>
                <a:effectLst/>
                <a:uLnTx/>
                <a:uFillTx/>
                <a:latin typeface="Calibri" pitchFamily="34" charset="0"/>
                <a:cs typeface="+mn-cs"/>
              </a:rPr>
              <a:t>possible to replace it by selecting different options.</a:t>
            </a:r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 name="YING YANG@Circl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Ellipse 30"/>
          <p:cNvSpPr/>
          <p:nvPr/>
        </p:nvSpPr>
        <p:spPr bwMode="gray">
          <a:xfrm>
            <a:off x="2557825" y="5202500"/>
            <a:ext cx="4035425" cy="803601"/>
          </a:xfrm>
          <a:prstGeom prst="ellipse">
            <a:avLst/>
          </a:prstGeom>
          <a:gradFill flip="none" rotWithShape="1">
            <a:gsLst>
              <a:gs pos="0">
                <a:srgbClr val="000000">
                  <a:alpha val="40000"/>
                </a:srgbClr>
              </a:gs>
              <a:gs pos="100000">
                <a:srgbClr val="000000">
                  <a:alpha val="0"/>
                </a:srgbClr>
              </a:gs>
            </a:gsLst>
            <a:path path="shape">
              <a:fillToRect l="50000" t="50000" r="50000" b="50000"/>
            </a:path>
            <a:tileRect/>
          </a:gradFill>
          <a:ln w="12700">
            <a:noFill/>
            <a:round/>
            <a:headEnd/>
            <a:tailEnd/>
          </a:ln>
        </p:spPr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10249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sz="6000" b="1" dirty="0">
                <a:solidFill>
                  <a:schemeClr val="accent1"/>
                </a:solidFill>
                <a:latin typeface="Calibri" pitchFamily="34" charset="0"/>
              </a:rPr>
              <a:t>YING</a:t>
            </a:r>
            <a:r>
              <a:rPr lang="de-DE" sz="60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YANG</a:t>
            </a:r>
          </a:p>
        </p:txBody>
      </p:sp>
      <p:sp>
        <p:nvSpPr>
          <p:cNvPr id="16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de-DE" sz="1200" noProof="1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 PowerPoint  </a:t>
            </a:r>
            <a:r>
              <a:rPr lang="de-DE" sz="1200" noProof="1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2007-2013</a:t>
            </a:r>
            <a:endParaRPr lang="de-DE" sz="1200" noProof="1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13" name="Text Box 13"/>
          <p:cNvSpPr txBox="1">
            <a:spLocks noChangeArrowheads="1"/>
          </p:cNvSpPr>
          <p:nvPr/>
        </p:nvSpPr>
        <p:spPr bwMode="gray">
          <a:xfrm>
            <a:off x="323850" y="2083795"/>
            <a:ext cx="2086771" cy="1137319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 lIns="0" tIns="90000" rIns="0" bIns="0">
            <a:spAutoFit/>
          </a:bodyPr>
          <a:lstStyle/>
          <a:p>
            <a:pPr defTabSz="801688"/>
            <a:r>
              <a:rPr lang="en-US" sz="2000" b="1" dirty="0">
                <a:latin typeface="Calibri" pitchFamily="34" charset="0"/>
              </a:rPr>
              <a:t>Description </a:t>
            </a:r>
            <a:r>
              <a:rPr lang="en-US" sz="2000" b="1" dirty="0" smtClean="0">
                <a:latin typeface="Calibri" pitchFamily="34" charset="0"/>
              </a:rPr>
              <a:t>1</a:t>
            </a:r>
            <a:r>
              <a:rPr lang="en-US" sz="2000" b="1" dirty="0" smtClean="0">
                <a:solidFill>
                  <a:prstClr val="black"/>
                </a:solidFill>
                <a:latin typeface="Calibri" pitchFamily="34" charset="0"/>
              </a:rPr>
              <a:t/>
            </a:r>
            <a:br>
              <a:rPr lang="en-US" sz="2000" b="1" dirty="0" smtClean="0">
                <a:solidFill>
                  <a:prstClr val="black"/>
                </a:solidFill>
                <a:latin typeface="Calibri" pitchFamily="34" charset="0"/>
              </a:rPr>
            </a:b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 can be replaced with your own 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text.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is a placeholder text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.</a:t>
            </a:r>
            <a:endParaRPr lang="en-US" sz="16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14" name="Text Box 13"/>
          <p:cNvSpPr txBox="1">
            <a:spLocks noChangeArrowheads="1"/>
          </p:cNvSpPr>
          <p:nvPr/>
        </p:nvSpPr>
        <p:spPr bwMode="gray">
          <a:xfrm>
            <a:off x="6734171" y="2083795"/>
            <a:ext cx="2086771" cy="138354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square" lIns="0" tIns="90000" rIns="0" bIns="0">
            <a:spAutoFit/>
          </a:bodyPr>
          <a:lstStyle/>
          <a:p>
            <a:pPr algn="r" defTabSz="801688"/>
            <a:r>
              <a:rPr lang="en-US" sz="2000" b="1" dirty="0">
                <a:latin typeface="Calibri" pitchFamily="34" charset="0"/>
              </a:rPr>
              <a:t>Description 2</a:t>
            </a:r>
            <a:r>
              <a:rPr lang="en-US" sz="2000" b="1" dirty="0">
                <a:solidFill>
                  <a:prstClr val="black"/>
                </a:solidFill>
                <a:latin typeface="Calibri" pitchFamily="34" charset="0"/>
              </a:rPr>
              <a:t/>
            </a:r>
            <a:br>
              <a:rPr lang="en-US" sz="2000" b="1" dirty="0">
                <a:solidFill>
                  <a:prstClr val="black"/>
                </a:solidFill>
                <a:latin typeface="Calibri" pitchFamily="34" charset="0"/>
              </a:rPr>
            </a:b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This text can be replaced with your own text. This is a placeholder text.</a:t>
            </a:r>
          </a:p>
          <a:p>
            <a:pPr algn="r" defTabSz="801688"/>
            <a:endParaRPr lang="en-US" sz="16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grpSp>
        <p:nvGrpSpPr>
          <p:cNvPr id="22" name="Gruppieren 21"/>
          <p:cNvGrpSpPr/>
          <p:nvPr/>
        </p:nvGrpSpPr>
        <p:grpSpPr bwMode="gray">
          <a:xfrm>
            <a:off x="2818950" y="1897063"/>
            <a:ext cx="3217862" cy="3505200"/>
            <a:chOff x="2852738" y="1897063"/>
            <a:chExt cx="3217862" cy="3505200"/>
          </a:xfrm>
        </p:grpSpPr>
        <p:grpSp>
          <p:nvGrpSpPr>
            <p:cNvPr id="26" name="Group 3"/>
            <p:cNvGrpSpPr>
              <a:grpSpLocks/>
            </p:cNvGrpSpPr>
            <p:nvPr/>
          </p:nvGrpSpPr>
          <p:grpSpPr bwMode="gray">
            <a:xfrm rot="356676">
              <a:off x="2852738" y="1897063"/>
              <a:ext cx="3217862" cy="3505200"/>
              <a:chOff x="1820" y="1338"/>
              <a:chExt cx="1302" cy="1412"/>
            </a:xfrm>
          </p:grpSpPr>
          <p:sp>
            <p:nvSpPr>
              <p:cNvPr id="28" name="Freeform 4"/>
              <p:cNvSpPr>
                <a:spLocks/>
              </p:cNvSpPr>
              <p:nvPr/>
            </p:nvSpPr>
            <p:spPr bwMode="gray">
              <a:xfrm>
                <a:off x="2149" y="1338"/>
                <a:ext cx="973" cy="1412"/>
              </a:xfrm>
              <a:custGeom>
                <a:avLst/>
                <a:gdLst>
                  <a:gd name="T0" fmla="*/ 0 w 704"/>
                  <a:gd name="T1" fmla="*/ 798952413 h 1021"/>
                  <a:gd name="T2" fmla="*/ 791446771 w 704"/>
                  <a:gd name="T3" fmla="*/ 2147483647 h 1021"/>
                  <a:gd name="T4" fmla="*/ 1198721785 w 704"/>
                  <a:gd name="T5" fmla="*/ 1371034645 h 1021"/>
                  <a:gd name="T6" fmla="*/ 629978892 w 704"/>
                  <a:gd name="T7" fmla="*/ 837512014 h 1021"/>
                  <a:gd name="T8" fmla="*/ 766209636 w 704"/>
                  <a:gd name="T9" fmla="*/ 0 h 1021"/>
                  <a:gd name="T10" fmla="*/ 0 w 704"/>
                  <a:gd name="T11" fmla="*/ 798952413 h 1021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w 704"/>
                  <a:gd name="T19" fmla="*/ 0 h 1021"/>
                  <a:gd name="T20" fmla="*/ 704 w 704"/>
                  <a:gd name="T21" fmla="*/ 1021 h 1021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704" h="1021">
                    <a:moveTo>
                      <a:pt x="0" y="266"/>
                    </a:moveTo>
                    <a:cubicBezTo>
                      <a:pt x="0" y="412"/>
                      <a:pt x="126" y="1021"/>
                      <a:pt x="271" y="1021"/>
                    </a:cubicBezTo>
                    <a:cubicBezTo>
                      <a:pt x="704" y="955"/>
                      <a:pt x="650" y="533"/>
                      <a:pt x="411" y="457"/>
                    </a:cubicBezTo>
                    <a:cubicBezTo>
                      <a:pt x="258" y="409"/>
                      <a:pt x="212" y="360"/>
                      <a:pt x="216" y="279"/>
                    </a:cubicBezTo>
                    <a:cubicBezTo>
                      <a:pt x="224" y="133"/>
                      <a:pt x="408" y="0"/>
                      <a:pt x="263" y="0"/>
                    </a:cubicBezTo>
                    <a:cubicBezTo>
                      <a:pt x="118" y="0"/>
                      <a:pt x="0" y="119"/>
                      <a:pt x="0" y="266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000000"/>
                  </a:gs>
                  <a:gs pos="50000">
                    <a:srgbClr val="646464"/>
                  </a:gs>
                  <a:gs pos="100000">
                    <a:srgbClr val="000000"/>
                  </a:gs>
                </a:gsLst>
                <a:lin ang="5400000" scaled="1"/>
              </a:gradFill>
              <a:ln w="12700">
                <a:solidFill>
                  <a:srgbClr val="969696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  <p:sp>
            <p:nvSpPr>
              <p:cNvPr id="29" name="Freeform 5"/>
              <p:cNvSpPr>
                <a:spLocks/>
              </p:cNvSpPr>
              <p:nvPr/>
            </p:nvSpPr>
            <p:spPr bwMode="gray">
              <a:xfrm>
                <a:off x="1819" y="1339"/>
                <a:ext cx="1053" cy="1409"/>
              </a:xfrm>
              <a:custGeom>
                <a:avLst/>
                <a:gdLst>
                  <a:gd name="T0" fmla="*/ 605053849 w 762"/>
                  <a:gd name="T1" fmla="*/ 616245839 h 1020"/>
                  <a:gd name="T2" fmla="*/ 403212575 w 762"/>
                  <a:gd name="T3" fmla="*/ 410326694 h 1020"/>
                  <a:gd name="T4" fmla="*/ 201759467 w 762"/>
                  <a:gd name="T5" fmla="*/ 203824676 h 1020"/>
                  <a:gd name="T6" fmla="*/ 402813883 w 762"/>
                  <a:gd name="T7" fmla="*/ 0 h 1020"/>
                  <a:gd name="T8" fmla="*/ 11922449 w 762"/>
                  <a:gd name="T9" fmla="*/ 311773455 h 1020"/>
                  <a:gd name="T10" fmla="*/ 0 w 762"/>
                  <a:gd name="T11" fmla="*/ 410796670 h 1020"/>
                  <a:gd name="T12" fmla="*/ 403716334 w 762"/>
                  <a:gd name="T13" fmla="*/ 820149816 h 1020"/>
                  <a:gd name="T14" fmla="*/ 605053849 w 762"/>
                  <a:gd name="T15" fmla="*/ 616245839 h 1020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w 762"/>
                  <a:gd name="T25" fmla="*/ 0 h 1020"/>
                  <a:gd name="T26" fmla="*/ 762 w 762"/>
                  <a:gd name="T27" fmla="*/ 1020 h 1020"/>
                </a:gdLst>
                <a:ahLst/>
                <a:cxnLst>
                  <a:cxn ang="T16">
                    <a:pos x="T0" y="T1"/>
                  </a:cxn>
                  <a:cxn ang="T17">
                    <a:pos x="T2" y="T3"/>
                  </a:cxn>
                  <a:cxn ang="T18">
                    <a:pos x="T4" y="T5"/>
                  </a:cxn>
                  <a:cxn ang="T19">
                    <a:pos x="T6" y="T7"/>
                  </a:cxn>
                  <a:cxn ang="T20">
                    <a:pos x="T8" y="T9"/>
                  </a:cxn>
                  <a:cxn ang="T21">
                    <a:pos x="T10" y="T11"/>
                  </a:cxn>
                  <a:cxn ang="T22">
                    <a:pos x="T12" y="T13"/>
                  </a:cxn>
                  <a:cxn ang="T23">
                    <a:pos x="T14" y="T15"/>
                  </a:cxn>
                </a:cxnLst>
                <a:rect l="T24" t="T25" r="T26" b="T27"/>
                <a:pathLst>
                  <a:path w="762" h="1020">
                    <a:moveTo>
                      <a:pt x="762" y="766"/>
                    </a:moveTo>
                    <a:cubicBezTo>
                      <a:pt x="762" y="624"/>
                      <a:pt x="648" y="510"/>
                      <a:pt x="508" y="510"/>
                    </a:cubicBezTo>
                    <a:cubicBezTo>
                      <a:pt x="368" y="510"/>
                      <a:pt x="254" y="396"/>
                      <a:pt x="254" y="254"/>
                    </a:cubicBezTo>
                    <a:cubicBezTo>
                      <a:pt x="254" y="114"/>
                      <a:pt x="367" y="1"/>
                      <a:pt x="507" y="0"/>
                    </a:cubicBezTo>
                    <a:cubicBezTo>
                      <a:pt x="269" y="2"/>
                      <a:pt x="69" y="166"/>
                      <a:pt x="15" y="388"/>
                    </a:cubicBezTo>
                    <a:cubicBezTo>
                      <a:pt x="5" y="427"/>
                      <a:pt x="0" y="468"/>
                      <a:pt x="0" y="511"/>
                    </a:cubicBezTo>
                    <a:cubicBezTo>
                      <a:pt x="0" y="792"/>
                      <a:pt x="228" y="1020"/>
                      <a:pt x="509" y="1020"/>
                    </a:cubicBezTo>
                    <a:cubicBezTo>
                      <a:pt x="649" y="1020"/>
                      <a:pt x="762" y="906"/>
                      <a:pt x="762" y="766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E6E6E6"/>
                  </a:gs>
                  <a:gs pos="100000">
                    <a:srgbClr val="969696"/>
                  </a:gs>
                </a:gsLst>
                <a:lin ang="5400000" scaled="1"/>
              </a:gradFill>
              <a:ln w="12700">
                <a:solidFill>
                  <a:srgbClr val="969696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de-DE" dirty="0">
                  <a:latin typeface="Calibri" pitchFamily="34" charset="0"/>
                </a:endParaRPr>
              </a:p>
            </p:txBody>
          </p:sp>
        </p:grpSp>
        <p:sp>
          <p:nvSpPr>
            <p:cNvPr id="27" name="Textfeld 29"/>
            <p:cNvSpPr txBox="1">
              <a:spLocks noChangeArrowheads="1"/>
            </p:cNvSpPr>
            <p:nvPr/>
          </p:nvSpPr>
          <p:spPr bwMode="gray">
            <a:xfrm>
              <a:off x="3595741" y="4304357"/>
              <a:ext cx="1307794" cy="4616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anchor="ctr" anchorCtr="0">
              <a:spAutoFit/>
            </a:bodyPr>
            <a:lstStyle/>
            <a:p>
              <a:pPr algn="ctr"/>
              <a:r>
                <a:rPr lang="de-DE" sz="2400" b="1" dirty="0">
                  <a:latin typeface="Calibri" pitchFamily="34" charset="0"/>
                </a:rPr>
                <a:t>Products</a:t>
              </a:r>
            </a:p>
          </p:txBody>
        </p:sp>
      </p:grpSp>
      <p:grpSp>
        <p:nvGrpSpPr>
          <p:cNvPr id="23" name="Gruppieren 22"/>
          <p:cNvGrpSpPr/>
          <p:nvPr/>
        </p:nvGrpSpPr>
        <p:grpSpPr bwMode="gray">
          <a:xfrm>
            <a:off x="3674612" y="1958975"/>
            <a:ext cx="2616200" cy="3490913"/>
            <a:chOff x="3708400" y="1958975"/>
            <a:chExt cx="2616200" cy="3490913"/>
          </a:xfrm>
        </p:grpSpPr>
        <p:sp>
          <p:nvSpPr>
            <p:cNvPr id="24" name="Freeform 45"/>
            <p:cNvSpPr>
              <a:spLocks/>
            </p:cNvSpPr>
            <p:nvPr/>
          </p:nvSpPr>
          <p:spPr bwMode="gray">
            <a:xfrm rot="357883">
              <a:off x="3708400" y="1958975"/>
              <a:ext cx="2616200" cy="3490913"/>
            </a:xfrm>
            <a:custGeom>
              <a:avLst/>
              <a:gdLst>
                <a:gd name="T0" fmla="*/ 2147483647 w 1021"/>
                <a:gd name="T1" fmla="*/ 0 h 1354"/>
                <a:gd name="T2" fmla="*/ 2147483647 w 1021"/>
                <a:gd name="T3" fmla="*/ 0 h 1354"/>
                <a:gd name="T4" fmla="*/ 0 w 1021"/>
                <a:gd name="T5" fmla="*/ 2147483647 h 1354"/>
                <a:gd name="T6" fmla="*/ 2147483647 w 1021"/>
                <a:gd name="T7" fmla="*/ 2147483647 h 1354"/>
                <a:gd name="T8" fmla="*/ 2147483647 w 1021"/>
                <a:gd name="T9" fmla="*/ 2147483647 h 1354"/>
                <a:gd name="T10" fmla="*/ 2147483647 w 1021"/>
                <a:gd name="T11" fmla="*/ 2147483647 h 1354"/>
                <a:gd name="T12" fmla="*/ 2147483647 w 1021"/>
                <a:gd name="T13" fmla="*/ 2147483647 h 1354"/>
                <a:gd name="T14" fmla="*/ 2147483647 w 1021"/>
                <a:gd name="T15" fmla="*/ 2147483647 h 1354"/>
                <a:gd name="T16" fmla="*/ 2147483647 w 1021"/>
                <a:gd name="T17" fmla="*/ 0 h 1354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1021"/>
                <a:gd name="T28" fmla="*/ 0 h 1354"/>
                <a:gd name="T29" fmla="*/ 1021 w 1021"/>
                <a:gd name="T30" fmla="*/ 1354 h 1354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1021" h="1354">
                  <a:moveTo>
                    <a:pt x="341" y="0"/>
                  </a:moveTo>
                  <a:cubicBezTo>
                    <a:pt x="340" y="0"/>
                    <a:pt x="337" y="0"/>
                    <a:pt x="336" y="0"/>
                  </a:cubicBezTo>
                  <a:cubicBezTo>
                    <a:pt x="151" y="1"/>
                    <a:pt x="0" y="151"/>
                    <a:pt x="0" y="337"/>
                  </a:cubicBezTo>
                  <a:cubicBezTo>
                    <a:pt x="0" y="526"/>
                    <a:pt x="152" y="677"/>
                    <a:pt x="339" y="677"/>
                  </a:cubicBezTo>
                  <a:cubicBezTo>
                    <a:pt x="525" y="677"/>
                    <a:pt x="677" y="828"/>
                    <a:pt x="677" y="1017"/>
                  </a:cubicBezTo>
                  <a:cubicBezTo>
                    <a:pt x="677" y="1203"/>
                    <a:pt x="525" y="1354"/>
                    <a:pt x="340" y="1354"/>
                  </a:cubicBezTo>
                  <a:cubicBezTo>
                    <a:pt x="340" y="1354"/>
                    <a:pt x="340" y="1354"/>
                    <a:pt x="341" y="1354"/>
                  </a:cubicBezTo>
                  <a:cubicBezTo>
                    <a:pt x="716" y="1354"/>
                    <a:pt x="1021" y="1051"/>
                    <a:pt x="1021" y="677"/>
                  </a:cubicBezTo>
                  <a:cubicBezTo>
                    <a:pt x="1021" y="304"/>
                    <a:pt x="716" y="0"/>
                    <a:pt x="341" y="0"/>
                  </a:cubicBezTo>
                </a:path>
              </a:pathLst>
            </a:custGeom>
            <a:gradFill rotWithShape="1">
              <a:gsLst>
                <a:gs pos="0">
                  <a:schemeClr val="accent1">
                    <a:lumMod val="60000"/>
                    <a:lumOff val="40000"/>
                  </a:schemeClr>
                </a:gs>
                <a:gs pos="100000">
                  <a:schemeClr val="accent1"/>
                </a:gs>
              </a:gsLst>
              <a:lin ang="5400000" scaled="1"/>
            </a:gradFill>
            <a:ln w="12700" cap="flat" cmpd="sng">
              <a:solidFill>
                <a:srgbClr val="969696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/>
            <a:lstStyle/>
            <a:p>
              <a:endParaRPr lang="de-DE" dirty="0">
                <a:latin typeface="Calibri" pitchFamily="34" charset="0"/>
              </a:endParaRPr>
            </a:p>
          </p:txBody>
        </p:sp>
        <p:sp>
          <p:nvSpPr>
            <p:cNvPr id="25" name="Textfeld 28"/>
            <p:cNvSpPr txBox="1">
              <a:spLocks noChangeArrowheads="1"/>
            </p:cNvSpPr>
            <p:nvPr/>
          </p:nvSpPr>
          <p:spPr bwMode="gray">
            <a:xfrm>
              <a:off x="4153295" y="2544732"/>
              <a:ext cx="1226105" cy="4616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anchor="ctr" anchorCtr="0">
              <a:spAutoFit/>
            </a:bodyPr>
            <a:lstStyle/>
            <a:p>
              <a:pPr algn="ctr"/>
              <a:r>
                <a:rPr lang="de-DE" sz="2400" b="1" dirty="0">
                  <a:solidFill>
                    <a:srgbClr val="FFFFFF"/>
                  </a:solidFill>
                  <a:effectLst>
                    <a:outerShdw blurRad="190500" algn="ctr" rotWithShape="0">
                      <a:prstClr val="black">
                        <a:alpha val="50000"/>
                      </a:prstClr>
                    </a:outerShdw>
                  </a:effectLst>
                  <a:latin typeface="Calibri" pitchFamily="34" charset="0"/>
                </a:rPr>
                <a:t>Services</a:t>
              </a:r>
            </a:p>
          </p:txBody>
        </p:sp>
      </p:grp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TYLE" val="Standard"/>
  <p:tag name="INCLMASTER" val="1"/>
  <p:tag name="SLIDESPERROW" val="4"/>
  <p:tag name="THUMBWIDTH" val="12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YING YANG"/>
  <p:tag name="FB-CATEGORY" val="Circles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TRIANGLE CHART"/>
  <p:tag name="FB-CATEGORY" val="Triangle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PYRAMID CHART"/>
  <p:tag name="FB-CATEGORY" val="Triangle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PYRAMID CHART 2"/>
  <p:tag name="FB-CATEGORY" val="Triangle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SQUARE CHART"/>
  <p:tag name="FB-CATEGORY" val="Other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COMB CHART"/>
  <p:tag name="FB-CATEGORY" val="Other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FILL LEVEL CHART"/>
  <p:tag name="FB-CATEGORY" val="Other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DART ARROWS"/>
  <p:tag name="FB-CATEGORY" val="Arrows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ARROW CHART"/>
  <p:tag name="FB-CATEGORY" val="Arrows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ARROW CHART 3"/>
  <p:tag name="FB-CATEGORY" val="Arrows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PUZZLE CIRCLE"/>
  <p:tag name="FB-CATEGORY" val="Circles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RING CHART"/>
  <p:tag name="FB-CATEGORY" val="Circles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DIVIDED CIRCLE CHART"/>
  <p:tag name="FB-CATEGORY" val="Circles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CIRCLE CHART"/>
  <p:tag name="FB-CATEGORY" val="Circles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FB-SLIDENAME" val="CIRCLE CHART 2"/>
  <p:tag name="FB-CATEGORY" val="Circles"/>
</p:tagLst>
</file>

<file path=ppt/theme/theme1.xml><?xml version="1.0" encoding="utf-8"?>
<a:theme xmlns:a="http://schemas.openxmlformats.org/drawingml/2006/main" name="1_Standarddesign">
  <a:themeElements>
    <a:clrScheme name="blau">
      <a:dk1>
        <a:sysClr val="windowText" lastClr="000000"/>
      </a:dk1>
      <a:lt1>
        <a:sysClr val="window" lastClr="FFFFFF"/>
      </a:lt1>
      <a:dk2>
        <a:srgbClr val="000000"/>
      </a:dk2>
      <a:lt2>
        <a:srgbClr val="F8F8F8"/>
      </a:lt2>
      <a:accent1>
        <a:srgbClr val="2A79FF"/>
      </a:accent1>
      <a:accent2>
        <a:srgbClr val="B2B2B2"/>
      </a:accent2>
      <a:accent3>
        <a:srgbClr val="969696"/>
      </a:accent3>
      <a:accent4>
        <a:srgbClr val="808080"/>
      </a:accent4>
      <a:accent5>
        <a:srgbClr val="5F5F5F"/>
      </a:accent5>
      <a:accent6>
        <a:srgbClr val="474747"/>
      </a:accent6>
      <a:hlink>
        <a:srgbClr val="C00000"/>
      </a:hlink>
      <a:folHlink>
        <a:srgbClr val="FFC000"/>
      </a:folHlink>
    </a:clrScheme>
    <a:fontScheme name="1_Standard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1_Standarddesign 1">
        <a:dk1>
          <a:srgbClr val="000000"/>
        </a:dk1>
        <a:lt1>
          <a:srgbClr val="FFFFFF"/>
        </a:lt1>
        <a:dk2>
          <a:srgbClr val="004074"/>
        </a:dk2>
        <a:lt2>
          <a:srgbClr val="FEA501"/>
        </a:lt2>
        <a:accent1>
          <a:srgbClr val="0061B2"/>
        </a:accent1>
        <a:accent2>
          <a:srgbClr val="2A79D0"/>
        </a:accent2>
        <a:accent3>
          <a:srgbClr val="FFFFFF"/>
        </a:accent3>
        <a:accent4>
          <a:srgbClr val="000000"/>
        </a:accent4>
        <a:accent5>
          <a:srgbClr val="AAB7D5"/>
        </a:accent5>
        <a:accent6>
          <a:srgbClr val="256DBC"/>
        </a:accent6>
        <a:hlink>
          <a:srgbClr val="69A2E1"/>
        </a:hlink>
        <a:folHlink>
          <a:srgbClr val="9DC2E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632</Words>
  <Application>Microsoft Office PowerPoint</Application>
  <PresentationFormat>Bildschirmpräsentation (4:3)</PresentationFormat>
  <Paragraphs>150</Paragraphs>
  <Slides>15</Slides>
  <Notes>2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15</vt:i4>
      </vt:variant>
    </vt:vector>
  </HeadingPairs>
  <TitlesOfParts>
    <vt:vector size="16" baseType="lpstr">
      <vt:lpstr>1_Standarddesign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PresentationLoad PPT2007-2013 Samples</dc:title>
  <dc:creator/>
  <dc:description/>
  <cp:lastModifiedBy/>
  <cp:revision>1</cp:revision>
  <dcterms:created xsi:type="dcterms:W3CDTF">2013-04-11T09:25:23Z</dcterms:created>
  <dcterms:modified xsi:type="dcterms:W3CDTF">2013-04-17T06:14:22Z</dcterms:modified>
</cp:coreProperties>
</file>

<file path=docProps/thumbnail.jpeg>
</file>